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85" r:id="rId4"/>
    <p:sldMasterId id="2147483693" r:id="rId5"/>
    <p:sldMasterId id="2147483700" r:id="rId6"/>
  </p:sldMasterIdLst>
  <p:notesMasterIdLst>
    <p:notesMasterId r:id="rId29"/>
  </p:notesMasterIdLst>
  <p:sldIdLst>
    <p:sldId id="269" r:id="rId7"/>
    <p:sldId id="355" r:id="rId8"/>
    <p:sldId id="356" r:id="rId9"/>
    <p:sldId id="366" r:id="rId10"/>
    <p:sldId id="357" r:id="rId11"/>
    <p:sldId id="358" r:id="rId12"/>
    <p:sldId id="367" r:id="rId13"/>
    <p:sldId id="363" r:id="rId14"/>
    <p:sldId id="365" r:id="rId15"/>
    <p:sldId id="359" r:id="rId16"/>
    <p:sldId id="276" r:id="rId17"/>
    <p:sldId id="283" r:id="rId18"/>
    <p:sldId id="282" r:id="rId19"/>
    <p:sldId id="397" r:id="rId20"/>
    <p:sldId id="396" r:id="rId21"/>
    <p:sldId id="395" r:id="rId22"/>
    <p:sldId id="398" r:id="rId23"/>
    <p:sldId id="399" r:id="rId24"/>
    <p:sldId id="400" r:id="rId25"/>
    <p:sldId id="361" r:id="rId26"/>
    <p:sldId id="362" r:id="rId27"/>
    <p:sldId id="264" r:id="rId2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 varScale="1">
        <p:scale>
          <a:sx n="103" d="100"/>
          <a:sy n="103" d="100"/>
        </p:scale>
        <p:origin x="14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5" d="100"/>
          <a:sy n="135" d="100"/>
        </p:scale>
        <p:origin x="609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BE3F14-CE4D-4C87-9FA3-5FC86A159C65}" type="doc">
      <dgm:prSet loTypeId="urn:microsoft.com/office/officeart/2005/8/layout/hProcess11" loCatId="process" qsTypeId="urn:microsoft.com/office/officeart/2005/8/quickstyle/simple1" qsCatId="simple" csTypeId="urn:microsoft.com/office/officeart/2005/8/colors/colorful5" csCatId="colorful" phldr="1"/>
      <dgm:spPr/>
    </dgm:pt>
    <dgm:pt modelId="{0045146A-281E-4616-8B19-3004B0F91369}">
      <dgm:prSet phldrT="[Texto]" custT="1"/>
      <dgm:spPr/>
      <dgm:t>
        <a:bodyPr/>
        <a:lstStyle/>
        <a:p>
          <a:r>
            <a:rPr lang="es-CO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Diseño de la solución</a:t>
          </a:r>
        </a:p>
      </dgm:t>
    </dgm:pt>
    <dgm:pt modelId="{2E8B3736-8097-434E-9A08-A023B8A730EB}" type="parTrans" cxnId="{1E59A9E4-3DE2-412E-A1DF-A547DBD29686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C94C2C2-154B-4FD8-8A3E-C0E85EF50C0C}" type="sibTrans" cxnId="{1E59A9E4-3DE2-412E-A1DF-A547DBD29686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D91AE42-4119-493C-AC8A-DF5B8132F879}">
      <dgm:prSet phldrT="[Texto]" custT="1"/>
      <dgm:spPr/>
      <dgm:t>
        <a:bodyPr/>
        <a:lstStyle/>
        <a:p>
          <a:r>
            <a:rPr lang="es-CO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Validación de la solución</a:t>
          </a:r>
        </a:p>
      </dgm:t>
    </dgm:pt>
    <dgm:pt modelId="{C9885B00-19BD-40A9-820A-33E259622806}" type="parTrans" cxnId="{DE119FC0-1EDD-4B5D-B6C1-3D407BCD530C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FC11CF-B0AF-4A38-A73C-B36AEC34E0F7}" type="sibTrans" cxnId="{DE119FC0-1EDD-4B5D-B6C1-3D407BCD530C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B6E15E-2F9F-4C7C-B27F-95F11F9E8658}">
      <dgm:prSet phldrT="[Texto]" custT="1"/>
      <dgm:spPr/>
      <dgm:t>
        <a:bodyPr/>
        <a:lstStyle/>
        <a:p>
          <a:r>
            <a:rPr lang="es-CO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Codificación de la solución en un lenguaje de programación</a:t>
          </a:r>
        </a:p>
      </dgm:t>
    </dgm:pt>
    <dgm:pt modelId="{0CD631C1-086C-422C-9061-26E6DF545CD5}" type="parTrans" cxnId="{9229C7EA-9914-46FB-8DB0-6AFF3DCCA024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D5F4BE0-D7B2-4D0D-A723-BFDE0BC13E57}" type="sibTrans" cxnId="{9229C7EA-9914-46FB-8DB0-6AFF3DCCA024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14C470F-5780-4C66-B16A-9A0AC95416CB}">
      <dgm:prSet phldrT="[Texto]" custT="1"/>
      <dgm:spPr/>
      <dgm:t>
        <a:bodyPr/>
        <a:lstStyle/>
        <a:p>
          <a:r>
            <a:rPr lang="es-CO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Análisis del problema</a:t>
          </a:r>
        </a:p>
      </dgm:t>
    </dgm:pt>
    <dgm:pt modelId="{F205A98B-9E39-4F7A-802C-2EBF7840372D}" type="sibTrans" cxnId="{9600AAE0-D941-41D4-BB0A-51C0A962328E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65C8A36-3685-4EC6-8321-9B9155D0C0EA}" type="parTrans" cxnId="{9600AAE0-D941-41D4-BB0A-51C0A962328E}">
      <dgm:prSet/>
      <dgm:spPr/>
      <dgm:t>
        <a:bodyPr/>
        <a:lstStyle/>
        <a:p>
          <a:endParaRPr lang="es-CO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F1BCD0-F1B2-43EB-8FC5-799468F28EE6}" type="pres">
      <dgm:prSet presAssocID="{B5BE3F14-CE4D-4C87-9FA3-5FC86A159C65}" presName="Name0" presStyleCnt="0">
        <dgm:presLayoutVars>
          <dgm:dir/>
          <dgm:resizeHandles val="exact"/>
        </dgm:presLayoutVars>
      </dgm:prSet>
      <dgm:spPr/>
    </dgm:pt>
    <dgm:pt modelId="{37C716F5-49CA-48B8-B221-1ED4DCE89422}" type="pres">
      <dgm:prSet presAssocID="{B5BE3F14-CE4D-4C87-9FA3-5FC86A159C65}" presName="arrow" presStyleLbl="bgShp" presStyleIdx="0" presStyleCnt="1"/>
      <dgm:spPr>
        <a:solidFill>
          <a:srgbClr val="02C9B6">
            <a:alpha val="40000"/>
          </a:srgbClr>
        </a:solidFill>
      </dgm:spPr>
    </dgm:pt>
    <dgm:pt modelId="{F94F3607-6D7A-4B67-90FB-65E6842C48CA}" type="pres">
      <dgm:prSet presAssocID="{B5BE3F14-CE4D-4C87-9FA3-5FC86A159C65}" presName="points" presStyleCnt="0"/>
      <dgm:spPr/>
    </dgm:pt>
    <dgm:pt modelId="{0BD19ED8-6D59-4B0B-8917-117F821AC349}" type="pres">
      <dgm:prSet presAssocID="{B14C470F-5780-4C66-B16A-9A0AC95416CB}" presName="compositeA" presStyleCnt="0"/>
      <dgm:spPr/>
    </dgm:pt>
    <dgm:pt modelId="{9FC27B21-DBEB-4C1B-A5A8-208FB4F05C21}" type="pres">
      <dgm:prSet presAssocID="{B14C470F-5780-4C66-B16A-9A0AC95416CB}" presName="textA" presStyleLbl="revTx" presStyleIdx="0" presStyleCnt="4">
        <dgm:presLayoutVars>
          <dgm:bulletEnabled val="1"/>
        </dgm:presLayoutVars>
      </dgm:prSet>
      <dgm:spPr/>
    </dgm:pt>
    <dgm:pt modelId="{4677BCEF-9C37-4769-9E0C-37B3D647FDAA}" type="pres">
      <dgm:prSet presAssocID="{B14C470F-5780-4C66-B16A-9A0AC95416CB}" presName="circleA" presStyleLbl="node1" presStyleIdx="0" presStyleCnt="4" custScaleX="132874" custScaleY="132874"/>
      <dgm:spPr>
        <a:solidFill>
          <a:srgbClr val="0D3240"/>
        </a:solidFill>
      </dgm:spPr>
    </dgm:pt>
    <dgm:pt modelId="{1D57F02F-7256-447C-8369-F8DCB2A64AAD}" type="pres">
      <dgm:prSet presAssocID="{B14C470F-5780-4C66-B16A-9A0AC95416CB}" presName="spaceA" presStyleCnt="0"/>
      <dgm:spPr/>
    </dgm:pt>
    <dgm:pt modelId="{F5768A68-D5CD-4C49-876F-43C3555D7B13}" type="pres">
      <dgm:prSet presAssocID="{F205A98B-9E39-4F7A-802C-2EBF7840372D}" presName="space" presStyleCnt="0"/>
      <dgm:spPr/>
    </dgm:pt>
    <dgm:pt modelId="{F6140ED1-34F3-4174-906A-1AFAA98148F9}" type="pres">
      <dgm:prSet presAssocID="{0045146A-281E-4616-8B19-3004B0F91369}" presName="compositeB" presStyleCnt="0"/>
      <dgm:spPr/>
    </dgm:pt>
    <dgm:pt modelId="{585D23E5-F28B-41B7-B961-F5A48442B88D}" type="pres">
      <dgm:prSet presAssocID="{0045146A-281E-4616-8B19-3004B0F91369}" presName="textB" presStyleLbl="revTx" presStyleIdx="1" presStyleCnt="4">
        <dgm:presLayoutVars>
          <dgm:bulletEnabled val="1"/>
        </dgm:presLayoutVars>
      </dgm:prSet>
      <dgm:spPr/>
    </dgm:pt>
    <dgm:pt modelId="{AE450297-3BE0-4D91-93BC-276B4F805B6B}" type="pres">
      <dgm:prSet presAssocID="{0045146A-281E-4616-8B19-3004B0F91369}" presName="circleB" presStyleLbl="node1" presStyleIdx="1" presStyleCnt="4" custScaleX="132874" custScaleY="132874"/>
      <dgm:spPr>
        <a:solidFill>
          <a:srgbClr val="009BAF"/>
        </a:solidFill>
      </dgm:spPr>
    </dgm:pt>
    <dgm:pt modelId="{3F428A66-B241-42D3-9869-63E83FB59C86}" type="pres">
      <dgm:prSet presAssocID="{0045146A-281E-4616-8B19-3004B0F91369}" presName="spaceB" presStyleCnt="0"/>
      <dgm:spPr/>
    </dgm:pt>
    <dgm:pt modelId="{5B0AA9CF-38A8-4F47-9F30-6A0B3E7E419B}" type="pres">
      <dgm:prSet presAssocID="{0C94C2C2-154B-4FD8-8A3E-C0E85EF50C0C}" presName="space" presStyleCnt="0"/>
      <dgm:spPr/>
    </dgm:pt>
    <dgm:pt modelId="{F88BB2EE-F152-413E-AC4F-473EF02D4BC0}" type="pres">
      <dgm:prSet presAssocID="{2D91AE42-4119-493C-AC8A-DF5B8132F879}" presName="compositeA" presStyleCnt="0"/>
      <dgm:spPr/>
    </dgm:pt>
    <dgm:pt modelId="{46DD6086-669D-4052-BED2-282F6C2E86F5}" type="pres">
      <dgm:prSet presAssocID="{2D91AE42-4119-493C-AC8A-DF5B8132F879}" presName="textA" presStyleLbl="revTx" presStyleIdx="2" presStyleCnt="4">
        <dgm:presLayoutVars>
          <dgm:bulletEnabled val="1"/>
        </dgm:presLayoutVars>
      </dgm:prSet>
      <dgm:spPr/>
    </dgm:pt>
    <dgm:pt modelId="{650CC51E-B897-4F99-96D6-A3E388814366}" type="pres">
      <dgm:prSet presAssocID="{2D91AE42-4119-493C-AC8A-DF5B8132F879}" presName="circleA" presStyleLbl="node1" presStyleIdx="2" presStyleCnt="4" custScaleX="132874" custScaleY="132874"/>
      <dgm:spPr>
        <a:solidFill>
          <a:srgbClr val="FFC000"/>
        </a:solidFill>
      </dgm:spPr>
    </dgm:pt>
    <dgm:pt modelId="{DC37A2B2-E5C8-46E0-8ADE-506FB0CF3476}" type="pres">
      <dgm:prSet presAssocID="{2D91AE42-4119-493C-AC8A-DF5B8132F879}" presName="spaceA" presStyleCnt="0"/>
      <dgm:spPr/>
    </dgm:pt>
    <dgm:pt modelId="{249E108C-84C6-4551-9610-AB450397919B}" type="pres">
      <dgm:prSet presAssocID="{90FC11CF-B0AF-4A38-A73C-B36AEC34E0F7}" presName="space" presStyleCnt="0"/>
      <dgm:spPr/>
    </dgm:pt>
    <dgm:pt modelId="{0F211C25-8EEE-4EF2-9BF3-70EEA2079A18}" type="pres">
      <dgm:prSet presAssocID="{80B6E15E-2F9F-4C7C-B27F-95F11F9E8658}" presName="compositeB" presStyleCnt="0"/>
      <dgm:spPr/>
    </dgm:pt>
    <dgm:pt modelId="{8829B836-67AA-4D15-90DC-2A6A49BECCE4}" type="pres">
      <dgm:prSet presAssocID="{80B6E15E-2F9F-4C7C-B27F-95F11F9E8658}" presName="textB" presStyleLbl="revTx" presStyleIdx="3" presStyleCnt="4" custScaleX="142100">
        <dgm:presLayoutVars>
          <dgm:bulletEnabled val="1"/>
        </dgm:presLayoutVars>
      </dgm:prSet>
      <dgm:spPr/>
    </dgm:pt>
    <dgm:pt modelId="{D4B6E5DC-D144-4E15-B885-C27DC9AB9D2F}" type="pres">
      <dgm:prSet presAssocID="{80B6E15E-2F9F-4C7C-B27F-95F11F9E8658}" presName="circleB" presStyleLbl="node1" presStyleIdx="3" presStyleCnt="4" custScaleX="132874" custScaleY="132874"/>
      <dgm:spPr>
        <a:solidFill>
          <a:schemeClr val="tx2">
            <a:lumMod val="40000"/>
            <a:lumOff val="60000"/>
          </a:schemeClr>
        </a:solidFill>
      </dgm:spPr>
    </dgm:pt>
    <dgm:pt modelId="{253E4291-ADAD-4CDD-93E2-E3FB615D53B2}" type="pres">
      <dgm:prSet presAssocID="{80B6E15E-2F9F-4C7C-B27F-95F11F9E8658}" presName="spaceB" presStyleCnt="0"/>
      <dgm:spPr/>
    </dgm:pt>
  </dgm:ptLst>
  <dgm:cxnLst>
    <dgm:cxn modelId="{C5E5214A-F199-44C6-9C3B-5B9EEBD957C7}" type="presOf" srcId="{0045146A-281E-4616-8B19-3004B0F91369}" destId="{585D23E5-F28B-41B7-B961-F5A48442B88D}" srcOrd="0" destOrd="0" presId="urn:microsoft.com/office/officeart/2005/8/layout/hProcess11"/>
    <dgm:cxn modelId="{1ECE8E56-3290-4376-A19C-D44114F3DC99}" type="presOf" srcId="{80B6E15E-2F9F-4C7C-B27F-95F11F9E8658}" destId="{8829B836-67AA-4D15-90DC-2A6A49BECCE4}" srcOrd="0" destOrd="0" presId="urn:microsoft.com/office/officeart/2005/8/layout/hProcess11"/>
    <dgm:cxn modelId="{A96ACAA6-EB75-4701-B8C6-56733407C32E}" type="presOf" srcId="{2D91AE42-4119-493C-AC8A-DF5B8132F879}" destId="{46DD6086-669D-4052-BED2-282F6C2E86F5}" srcOrd="0" destOrd="0" presId="urn:microsoft.com/office/officeart/2005/8/layout/hProcess11"/>
    <dgm:cxn modelId="{DE119FC0-1EDD-4B5D-B6C1-3D407BCD530C}" srcId="{B5BE3F14-CE4D-4C87-9FA3-5FC86A159C65}" destId="{2D91AE42-4119-493C-AC8A-DF5B8132F879}" srcOrd="2" destOrd="0" parTransId="{C9885B00-19BD-40A9-820A-33E259622806}" sibTransId="{90FC11CF-B0AF-4A38-A73C-B36AEC34E0F7}"/>
    <dgm:cxn modelId="{3EF10FC4-6292-4444-8567-466C47B6538C}" type="presOf" srcId="{B14C470F-5780-4C66-B16A-9A0AC95416CB}" destId="{9FC27B21-DBEB-4C1B-A5A8-208FB4F05C21}" srcOrd="0" destOrd="0" presId="urn:microsoft.com/office/officeart/2005/8/layout/hProcess11"/>
    <dgm:cxn modelId="{9600AAE0-D941-41D4-BB0A-51C0A962328E}" srcId="{B5BE3F14-CE4D-4C87-9FA3-5FC86A159C65}" destId="{B14C470F-5780-4C66-B16A-9A0AC95416CB}" srcOrd="0" destOrd="0" parTransId="{265C8A36-3685-4EC6-8321-9B9155D0C0EA}" sibTransId="{F205A98B-9E39-4F7A-802C-2EBF7840372D}"/>
    <dgm:cxn modelId="{1E59A9E4-3DE2-412E-A1DF-A547DBD29686}" srcId="{B5BE3F14-CE4D-4C87-9FA3-5FC86A159C65}" destId="{0045146A-281E-4616-8B19-3004B0F91369}" srcOrd="1" destOrd="0" parTransId="{2E8B3736-8097-434E-9A08-A023B8A730EB}" sibTransId="{0C94C2C2-154B-4FD8-8A3E-C0E85EF50C0C}"/>
    <dgm:cxn modelId="{9229C7EA-9914-46FB-8DB0-6AFF3DCCA024}" srcId="{B5BE3F14-CE4D-4C87-9FA3-5FC86A159C65}" destId="{80B6E15E-2F9F-4C7C-B27F-95F11F9E8658}" srcOrd="3" destOrd="0" parTransId="{0CD631C1-086C-422C-9061-26E6DF545CD5}" sibTransId="{FD5F4BE0-D7B2-4D0D-A723-BFDE0BC13E57}"/>
    <dgm:cxn modelId="{879778FE-F273-4F24-965F-95C2395034D3}" type="presOf" srcId="{B5BE3F14-CE4D-4C87-9FA3-5FC86A159C65}" destId="{5AF1BCD0-F1B2-43EB-8FC5-799468F28EE6}" srcOrd="0" destOrd="0" presId="urn:microsoft.com/office/officeart/2005/8/layout/hProcess11"/>
    <dgm:cxn modelId="{A9777CA6-325C-4396-ABD2-1EB7B0B6A263}" type="presParOf" srcId="{5AF1BCD0-F1B2-43EB-8FC5-799468F28EE6}" destId="{37C716F5-49CA-48B8-B221-1ED4DCE89422}" srcOrd="0" destOrd="0" presId="urn:microsoft.com/office/officeart/2005/8/layout/hProcess11"/>
    <dgm:cxn modelId="{6D64655F-8E4F-40FA-A2DF-82EE4892C5FB}" type="presParOf" srcId="{5AF1BCD0-F1B2-43EB-8FC5-799468F28EE6}" destId="{F94F3607-6D7A-4B67-90FB-65E6842C48CA}" srcOrd="1" destOrd="0" presId="urn:microsoft.com/office/officeart/2005/8/layout/hProcess11"/>
    <dgm:cxn modelId="{A7E37BE0-190F-4C50-8E8E-86BE175E0ECB}" type="presParOf" srcId="{F94F3607-6D7A-4B67-90FB-65E6842C48CA}" destId="{0BD19ED8-6D59-4B0B-8917-117F821AC349}" srcOrd="0" destOrd="0" presId="urn:microsoft.com/office/officeart/2005/8/layout/hProcess11"/>
    <dgm:cxn modelId="{098DC8FA-057C-443F-9AE3-9EA6BAAE7F28}" type="presParOf" srcId="{0BD19ED8-6D59-4B0B-8917-117F821AC349}" destId="{9FC27B21-DBEB-4C1B-A5A8-208FB4F05C21}" srcOrd="0" destOrd="0" presId="urn:microsoft.com/office/officeart/2005/8/layout/hProcess11"/>
    <dgm:cxn modelId="{76DDF73F-D13A-4FA6-B19F-9F9D2163DF54}" type="presParOf" srcId="{0BD19ED8-6D59-4B0B-8917-117F821AC349}" destId="{4677BCEF-9C37-4769-9E0C-37B3D647FDAA}" srcOrd="1" destOrd="0" presId="urn:microsoft.com/office/officeart/2005/8/layout/hProcess11"/>
    <dgm:cxn modelId="{44E75D17-A4B8-4D54-B2CD-7D7163699580}" type="presParOf" srcId="{0BD19ED8-6D59-4B0B-8917-117F821AC349}" destId="{1D57F02F-7256-447C-8369-F8DCB2A64AAD}" srcOrd="2" destOrd="0" presId="urn:microsoft.com/office/officeart/2005/8/layout/hProcess11"/>
    <dgm:cxn modelId="{FD8DD2A8-4835-4F66-88F3-7DADA5A681A6}" type="presParOf" srcId="{F94F3607-6D7A-4B67-90FB-65E6842C48CA}" destId="{F5768A68-D5CD-4C49-876F-43C3555D7B13}" srcOrd="1" destOrd="0" presId="urn:microsoft.com/office/officeart/2005/8/layout/hProcess11"/>
    <dgm:cxn modelId="{82289B2D-DEFB-4740-99C9-1B89ECD3A973}" type="presParOf" srcId="{F94F3607-6D7A-4B67-90FB-65E6842C48CA}" destId="{F6140ED1-34F3-4174-906A-1AFAA98148F9}" srcOrd="2" destOrd="0" presId="urn:microsoft.com/office/officeart/2005/8/layout/hProcess11"/>
    <dgm:cxn modelId="{0C71FF4B-4B0C-4F6C-988A-003E5E740AFE}" type="presParOf" srcId="{F6140ED1-34F3-4174-906A-1AFAA98148F9}" destId="{585D23E5-F28B-41B7-B961-F5A48442B88D}" srcOrd="0" destOrd="0" presId="urn:microsoft.com/office/officeart/2005/8/layout/hProcess11"/>
    <dgm:cxn modelId="{3408664E-8B8A-427E-BCB3-176B35B0B1B3}" type="presParOf" srcId="{F6140ED1-34F3-4174-906A-1AFAA98148F9}" destId="{AE450297-3BE0-4D91-93BC-276B4F805B6B}" srcOrd="1" destOrd="0" presId="urn:microsoft.com/office/officeart/2005/8/layout/hProcess11"/>
    <dgm:cxn modelId="{235FE35D-0B50-49AB-9F37-D5B21A5BC4E1}" type="presParOf" srcId="{F6140ED1-34F3-4174-906A-1AFAA98148F9}" destId="{3F428A66-B241-42D3-9869-63E83FB59C86}" srcOrd="2" destOrd="0" presId="urn:microsoft.com/office/officeart/2005/8/layout/hProcess11"/>
    <dgm:cxn modelId="{DA8ED1B3-A90C-4E6A-B542-3A5235F93600}" type="presParOf" srcId="{F94F3607-6D7A-4B67-90FB-65E6842C48CA}" destId="{5B0AA9CF-38A8-4F47-9F30-6A0B3E7E419B}" srcOrd="3" destOrd="0" presId="urn:microsoft.com/office/officeart/2005/8/layout/hProcess11"/>
    <dgm:cxn modelId="{E2F2B331-BD02-4FAD-981C-C06A4BFB1FA6}" type="presParOf" srcId="{F94F3607-6D7A-4B67-90FB-65E6842C48CA}" destId="{F88BB2EE-F152-413E-AC4F-473EF02D4BC0}" srcOrd="4" destOrd="0" presId="urn:microsoft.com/office/officeart/2005/8/layout/hProcess11"/>
    <dgm:cxn modelId="{9C7F9C1C-E5A0-4ABC-BE09-D6BD53778E66}" type="presParOf" srcId="{F88BB2EE-F152-413E-AC4F-473EF02D4BC0}" destId="{46DD6086-669D-4052-BED2-282F6C2E86F5}" srcOrd="0" destOrd="0" presId="urn:microsoft.com/office/officeart/2005/8/layout/hProcess11"/>
    <dgm:cxn modelId="{B8E51D7F-E5E6-4233-8236-258E228F8AD6}" type="presParOf" srcId="{F88BB2EE-F152-413E-AC4F-473EF02D4BC0}" destId="{650CC51E-B897-4F99-96D6-A3E388814366}" srcOrd="1" destOrd="0" presId="urn:microsoft.com/office/officeart/2005/8/layout/hProcess11"/>
    <dgm:cxn modelId="{9C14621E-3B37-434C-97DE-E8D95CCF488F}" type="presParOf" srcId="{F88BB2EE-F152-413E-AC4F-473EF02D4BC0}" destId="{DC37A2B2-E5C8-46E0-8ADE-506FB0CF3476}" srcOrd="2" destOrd="0" presId="urn:microsoft.com/office/officeart/2005/8/layout/hProcess11"/>
    <dgm:cxn modelId="{EB63A571-5E5B-4C17-807B-01B9B9334F86}" type="presParOf" srcId="{F94F3607-6D7A-4B67-90FB-65E6842C48CA}" destId="{249E108C-84C6-4551-9610-AB450397919B}" srcOrd="5" destOrd="0" presId="urn:microsoft.com/office/officeart/2005/8/layout/hProcess11"/>
    <dgm:cxn modelId="{9876368E-12D4-4911-B73B-C09A42438511}" type="presParOf" srcId="{F94F3607-6D7A-4B67-90FB-65E6842C48CA}" destId="{0F211C25-8EEE-4EF2-9BF3-70EEA2079A18}" srcOrd="6" destOrd="0" presId="urn:microsoft.com/office/officeart/2005/8/layout/hProcess11"/>
    <dgm:cxn modelId="{E5D8A87D-4BD0-4F6D-A2B3-611B3521C545}" type="presParOf" srcId="{0F211C25-8EEE-4EF2-9BF3-70EEA2079A18}" destId="{8829B836-67AA-4D15-90DC-2A6A49BECCE4}" srcOrd="0" destOrd="0" presId="urn:microsoft.com/office/officeart/2005/8/layout/hProcess11"/>
    <dgm:cxn modelId="{0B978D1F-81B0-4449-A84D-E8EDAC6F11CC}" type="presParOf" srcId="{0F211C25-8EEE-4EF2-9BF3-70EEA2079A18}" destId="{D4B6E5DC-D144-4E15-B885-C27DC9AB9D2F}" srcOrd="1" destOrd="0" presId="urn:microsoft.com/office/officeart/2005/8/layout/hProcess11"/>
    <dgm:cxn modelId="{4B197FB4-EEE9-4685-B0FF-0F92C2ECE92C}" type="presParOf" srcId="{0F211C25-8EEE-4EF2-9BF3-70EEA2079A18}" destId="{253E4291-ADAD-4CDD-93E2-E3FB615D53B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8E77AB-F731-4A33-AA9C-D7F1AD056B95}" type="doc">
      <dgm:prSet loTypeId="urn:microsoft.com/office/officeart/2005/8/layout/hierarchy2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S"/>
        </a:p>
      </dgm:t>
    </dgm:pt>
    <dgm:pt modelId="{8439FAA4-05D0-4F4C-B6E8-52E53A659D1E}">
      <dgm:prSet phldrT="[Texto]"/>
      <dgm:spPr/>
      <dgm:t>
        <a:bodyPr/>
        <a:lstStyle/>
        <a:p>
          <a:r>
            <a:rPr lang="es-ES" dirty="0"/>
            <a:t>Tipo de dato</a:t>
          </a:r>
        </a:p>
      </dgm:t>
    </dgm:pt>
    <dgm:pt modelId="{8A423A00-EBC3-4EA5-89B8-9C5CF2313C8E}" type="parTrans" cxnId="{3081F8AF-B9C4-4524-BD97-CA9CC870E97A}">
      <dgm:prSet/>
      <dgm:spPr/>
      <dgm:t>
        <a:bodyPr/>
        <a:lstStyle/>
        <a:p>
          <a:endParaRPr lang="es-ES"/>
        </a:p>
      </dgm:t>
    </dgm:pt>
    <dgm:pt modelId="{9C75B039-67AE-46F1-A798-C67023A055A7}" type="sibTrans" cxnId="{3081F8AF-B9C4-4524-BD97-CA9CC870E97A}">
      <dgm:prSet/>
      <dgm:spPr/>
      <dgm:t>
        <a:bodyPr/>
        <a:lstStyle/>
        <a:p>
          <a:endParaRPr lang="es-ES"/>
        </a:p>
      </dgm:t>
    </dgm:pt>
    <dgm:pt modelId="{F89B3091-E5F3-484B-87EE-B6F269A66B12}">
      <dgm:prSet phldrT="[Texto]"/>
      <dgm:spPr/>
      <dgm:t>
        <a:bodyPr/>
        <a:lstStyle/>
        <a:p>
          <a:r>
            <a:rPr lang="es-ES" dirty="0"/>
            <a:t>Numérico</a:t>
          </a:r>
        </a:p>
      </dgm:t>
    </dgm:pt>
    <dgm:pt modelId="{64B18529-56BC-4831-878B-B9C99690A297}" type="parTrans" cxnId="{2F5437BD-9D80-46F3-9291-E4D210B71BD1}">
      <dgm:prSet/>
      <dgm:spPr/>
      <dgm:t>
        <a:bodyPr/>
        <a:lstStyle/>
        <a:p>
          <a:endParaRPr lang="es-ES"/>
        </a:p>
      </dgm:t>
    </dgm:pt>
    <dgm:pt modelId="{A19D0F5F-7CC4-4006-B661-BC06723E4D47}" type="sibTrans" cxnId="{2F5437BD-9D80-46F3-9291-E4D210B71BD1}">
      <dgm:prSet/>
      <dgm:spPr/>
      <dgm:t>
        <a:bodyPr/>
        <a:lstStyle/>
        <a:p>
          <a:endParaRPr lang="es-ES"/>
        </a:p>
      </dgm:t>
    </dgm:pt>
    <dgm:pt modelId="{44519B50-90B5-4817-AD33-00489A140BEC}">
      <dgm:prSet phldrT="[Texto]"/>
      <dgm:spPr/>
      <dgm:t>
        <a:bodyPr/>
        <a:lstStyle/>
        <a:p>
          <a:r>
            <a:rPr lang="es-ES" dirty="0"/>
            <a:t>int</a:t>
          </a:r>
        </a:p>
      </dgm:t>
    </dgm:pt>
    <dgm:pt modelId="{36FCE22B-3FC1-41E3-97AA-3E6994B4B78C}" type="parTrans" cxnId="{72E3AD76-31BC-45F5-BD54-F89B54B523A1}">
      <dgm:prSet/>
      <dgm:spPr/>
      <dgm:t>
        <a:bodyPr/>
        <a:lstStyle/>
        <a:p>
          <a:endParaRPr lang="es-ES"/>
        </a:p>
      </dgm:t>
    </dgm:pt>
    <dgm:pt modelId="{73F2B647-2DFB-4CB6-92BE-8144F3510B2E}" type="sibTrans" cxnId="{72E3AD76-31BC-45F5-BD54-F89B54B523A1}">
      <dgm:prSet/>
      <dgm:spPr/>
      <dgm:t>
        <a:bodyPr/>
        <a:lstStyle/>
        <a:p>
          <a:endParaRPr lang="es-ES"/>
        </a:p>
      </dgm:t>
    </dgm:pt>
    <dgm:pt modelId="{5BA910ED-9294-4BD3-A4B4-63C2051595CD}">
      <dgm:prSet phldrT="[Texto]"/>
      <dgm:spPr/>
      <dgm:t>
        <a:bodyPr/>
        <a:lstStyle/>
        <a:p>
          <a:r>
            <a:rPr lang="es-ES" dirty="0"/>
            <a:t>float</a:t>
          </a:r>
        </a:p>
      </dgm:t>
    </dgm:pt>
    <dgm:pt modelId="{3E949A16-8F8C-485F-A4FF-8BBEA9962BF9}" type="parTrans" cxnId="{8C30BAE5-0639-4C62-BF3B-06049C898846}">
      <dgm:prSet/>
      <dgm:spPr/>
      <dgm:t>
        <a:bodyPr/>
        <a:lstStyle/>
        <a:p>
          <a:endParaRPr lang="es-ES"/>
        </a:p>
      </dgm:t>
    </dgm:pt>
    <dgm:pt modelId="{B044FB0F-5438-439A-AABB-578E44E0B266}" type="sibTrans" cxnId="{8C30BAE5-0639-4C62-BF3B-06049C898846}">
      <dgm:prSet/>
      <dgm:spPr/>
      <dgm:t>
        <a:bodyPr/>
        <a:lstStyle/>
        <a:p>
          <a:endParaRPr lang="es-ES"/>
        </a:p>
      </dgm:t>
    </dgm:pt>
    <dgm:pt modelId="{F30BE66F-6A47-4544-AD3B-66C48311004F}">
      <dgm:prSet phldrT="[Texto]"/>
      <dgm:spPr/>
      <dgm:t>
        <a:bodyPr/>
        <a:lstStyle/>
        <a:p>
          <a:r>
            <a:rPr lang="es-ES" dirty="0"/>
            <a:t>Texto</a:t>
          </a:r>
        </a:p>
      </dgm:t>
    </dgm:pt>
    <dgm:pt modelId="{51C88DC2-0444-4D84-A243-0E15CB530641}" type="parTrans" cxnId="{6E456343-24F7-4A1A-A4FE-357069E07302}">
      <dgm:prSet/>
      <dgm:spPr/>
      <dgm:t>
        <a:bodyPr/>
        <a:lstStyle/>
        <a:p>
          <a:endParaRPr lang="es-ES"/>
        </a:p>
      </dgm:t>
    </dgm:pt>
    <dgm:pt modelId="{B19C8811-8199-4F1B-9EA5-42CC48FBA74B}" type="sibTrans" cxnId="{6E456343-24F7-4A1A-A4FE-357069E07302}">
      <dgm:prSet/>
      <dgm:spPr/>
      <dgm:t>
        <a:bodyPr/>
        <a:lstStyle/>
        <a:p>
          <a:endParaRPr lang="es-ES"/>
        </a:p>
      </dgm:t>
    </dgm:pt>
    <dgm:pt modelId="{31762C54-A291-401D-892B-D041F3C30A8F}">
      <dgm:prSet/>
      <dgm:spPr/>
      <dgm:t>
        <a:bodyPr/>
        <a:lstStyle/>
        <a:p>
          <a:r>
            <a:rPr lang="es-ES" dirty="0"/>
            <a:t>False</a:t>
          </a:r>
        </a:p>
      </dgm:t>
    </dgm:pt>
    <dgm:pt modelId="{D80E1F84-5202-4E36-8C1A-202653CED43D}" type="parTrans" cxnId="{A5A9C90F-CC27-49C0-B27A-AAA75E32EE07}">
      <dgm:prSet/>
      <dgm:spPr/>
      <dgm:t>
        <a:bodyPr/>
        <a:lstStyle/>
        <a:p>
          <a:endParaRPr lang="es-ES"/>
        </a:p>
      </dgm:t>
    </dgm:pt>
    <dgm:pt modelId="{6EF33153-606E-44B3-90B5-A7E2E30685FA}" type="sibTrans" cxnId="{A5A9C90F-CC27-49C0-B27A-AAA75E32EE07}">
      <dgm:prSet/>
      <dgm:spPr/>
      <dgm:t>
        <a:bodyPr/>
        <a:lstStyle/>
        <a:p>
          <a:endParaRPr lang="es-ES"/>
        </a:p>
      </dgm:t>
    </dgm:pt>
    <dgm:pt modelId="{658F1592-10DA-45E6-82C5-064723E35CBA}">
      <dgm:prSet/>
      <dgm:spPr/>
      <dgm:t>
        <a:bodyPr/>
        <a:lstStyle/>
        <a:p>
          <a:r>
            <a:rPr lang="es-ES" dirty="0"/>
            <a:t>complex</a:t>
          </a:r>
        </a:p>
      </dgm:t>
    </dgm:pt>
    <dgm:pt modelId="{85C9B43A-EBAA-4AB6-80BD-342076682629}" type="parTrans" cxnId="{1A13CF53-0F2C-4772-BC56-78513935BA42}">
      <dgm:prSet/>
      <dgm:spPr/>
      <dgm:t>
        <a:bodyPr/>
        <a:lstStyle/>
        <a:p>
          <a:endParaRPr lang="es-ES"/>
        </a:p>
      </dgm:t>
    </dgm:pt>
    <dgm:pt modelId="{4D6D738A-6560-4402-BF8B-AB145126EAB3}" type="sibTrans" cxnId="{1A13CF53-0F2C-4772-BC56-78513935BA42}">
      <dgm:prSet/>
      <dgm:spPr/>
      <dgm:t>
        <a:bodyPr/>
        <a:lstStyle/>
        <a:p>
          <a:endParaRPr lang="es-ES"/>
        </a:p>
      </dgm:t>
    </dgm:pt>
    <dgm:pt modelId="{17761CDE-BF8A-46B4-B81D-B1D2555E51DB}">
      <dgm:prSet/>
      <dgm:spPr/>
      <dgm:t>
        <a:bodyPr/>
        <a:lstStyle/>
        <a:p>
          <a:r>
            <a:rPr lang="es-ES" dirty="0"/>
            <a:t>Boolean</a:t>
          </a:r>
        </a:p>
      </dgm:t>
    </dgm:pt>
    <dgm:pt modelId="{9AF3F567-1458-407B-9B54-83D6A0156D99}" type="sibTrans" cxnId="{25CC166A-8B3F-4022-812F-C024B736DEE4}">
      <dgm:prSet/>
      <dgm:spPr/>
      <dgm:t>
        <a:bodyPr/>
        <a:lstStyle/>
        <a:p>
          <a:endParaRPr lang="es-ES"/>
        </a:p>
      </dgm:t>
    </dgm:pt>
    <dgm:pt modelId="{5A443635-2F58-432C-A4E0-27FCA30F8967}" type="parTrans" cxnId="{25CC166A-8B3F-4022-812F-C024B736DEE4}">
      <dgm:prSet/>
      <dgm:spPr/>
      <dgm:t>
        <a:bodyPr/>
        <a:lstStyle/>
        <a:p>
          <a:endParaRPr lang="es-ES"/>
        </a:p>
      </dgm:t>
    </dgm:pt>
    <dgm:pt modelId="{F409AD10-4035-4176-9CFC-7E722E8FCAB6}">
      <dgm:prSet/>
      <dgm:spPr/>
      <dgm:t>
        <a:bodyPr/>
        <a:lstStyle/>
        <a:p>
          <a:r>
            <a:rPr lang="es-ES" dirty="0"/>
            <a:t>True</a:t>
          </a:r>
        </a:p>
      </dgm:t>
    </dgm:pt>
    <dgm:pt modelId="{8FFBBBF2-3443-4EC5-9CA4-87D81D97749F}" type="parTrans" cxnId="{917AE935-7C07-433E-AEE3-6E5B0F43DEDE}">
      <dgm:prSet/>
      <dgm:spPr/>
      <dgm:t>
        <a:bodyPr/>
        <a:lstStyle/>
        <a:p>
          <a:endParaRPr lang="es-ES"/>
        </a:p>
      </dgm:t>
    </dgm:pt>
    <dgm:pt modelId="{AB74A565-6F23-4210-B71F-0A67AB930C16}" type="sibTrans" cxnId="{917AE935-7C07-433E-AEE3-6E5B0F43DEDE}">
      <dgm:prSet/>
      <dgm:spPr/>
      <dgm:t>
        <a:bodyPr/>
        <a:lstStyle/>
        <a:p>
          <a:endParaRPr lang="es-ES"/>
        </a:p>
      </dgm:t>
    </dgm:pt>
    <dgm:pt modelId="{B20A75DE-C58C-45C3-A93D-6EE7F46F7B23}" type="pres">
      <dgm:prSet presAssocID="{A58E77AB-F731-4A33-AA9C-D7F1AD056B9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B70C027-4B39-4110-81D3-BFDD6E2B7870}" type="pres">
      <dgm:prSet presAssocID="{8439FAA4-05D0-4F4C-B6E8-52E53A659D1E}" presName="root1" presStyleCnt="0"/>
      <dgm:spPr/>
    </dgm:pt>
    <dgm:pt modelId="{43A53147-064F-4152-A57C-BCFD4FDEC519}" type="pres">
      <dgm:prSet presAssocID="{8439FAA4-05D0-4F4C-B6E8-52E53A659D1E}" presName="LevelOneTextNode" presStyleLbl="node0" presStyleIdx="0" presStyleCnt="1" custLinFactNeighborX="-1026" custLinFactNeighborY="5589">
        <dgm:presLayoutVars>
          <dgm:chPref val="3"/>
        </dgm:presLayoutVars>
      </dgm:prSet>
      <dgm:spPr/>
    </dgm:pt>
    <dgm:pt modelId="{843349E9-16F8-4777-958E-E9CBD7C6A818}" type="pres">
      <dgm:prSet presAssocID="{8439FAA4-05D0-4F4C-B6E8-52E53A659D1E}" presName="level2hierChild" presStyleCnt="0"/>
      <dgm:spPr/>
    </dgm:pt>
    <dgm:pt modelId="{1724B872-4F4B-4274-8A83-EBD5B262C906}" type="pres">
      <dgm:prSet presAssocID="{64B18529-56BC-4831-878B-B9C99690A297}" presName="conn2-1" presStyleLbl="parChTrans1D2" presStyleIdx="0" presStyleCnt="3"/>
      <dgm:spPr/>
    </dgm:pt>
    <dgm:pt modelId="{DE5674D0-BAAF-43DE-A11D-EE401D685CAF}" type="pres">
      <dgm:prSet presAssocID="{64B18529-56BC-4831-878B-B9C99690A297}" presName="connTx" presStyleLbl="parChTrans1D2" presStyleIdx="0" presStyleCnt="3"/>
      <dgm:spPr/>
    </dgm:pt>
    <dgm:pt modelId="{1FAE2EEF-DAAC-48FD-AA56-2F125305F139}" type="pres">
      <dgm:prSet presAssocID="{F89B3091-E5F3-484B-87EE-B6F269A66B12}" presName="root2" presStyleCnt="0"/>
      <dgm:spPr/>
    </dgm:pt>
    <dgm:pt modelId="{8472BDA9-1A62-4CDB-B3B8-9654E4839C42}" type="pres">
      <dgm:prSet presAssocID="{F89B3091-E5F3-484B-87EE-B6F269A66B12}" presName="LevelTwoTextNode" presStyleLbl="node2" presStyleIdx="0" presStyleCnt="3">
        <dgm:presLayoutVars>
          <dgm:chPref val="3"/>
        </dgm:presLayoutVars>
      </dgm:prSet>
      <dgm:spPr/>
    </dgm:pt>
    <dgm:pt modelId="{5081F45F-A693-4FE1-BB8F-58EBC0C746E8}" type="pres">
      <dgm:prSet presAssocID="{F89B3091-E5F3-484B-87EE-B6F269A66B12}" presName="level3hierChild" presStyleCnt="0"/>
      <dgm:spPr/>
    </dgm:pt>
    <dgm:pt modelId="{592BE1D9-5F9B-4947-AF55-BAD3CFDCB289}" type="pres">
      <dgm:prSet presAssocID="{36FCE22B-3FC1-41E3-97AA-3E6994B4B78C}" presName="conn2-1" presStyleLbl="parChTrans1D3" presStyleIdx="0" presStyleCnt="5"/>
      <dgm:spPr/>
    </dgm:pt>
    <dgm:pt modelId="{3D4FCB29-8B87-4806-844F-A45CA90A47E0}" type="pres">
      <dgm:prSet presAssocID="{36FCE22B-3FC1-41E3-97AA-3E6994B4B78C}" presName="connTx" presStyleLbl="parChTrans1D3" presStyleIdx="0" presStyleCnt="5"/>
      <dgm:spPr/>
    </dgm:pt>
    <dgm:pt modelId="{ABA4BFD6-314E-4D57-823A-3A8D4B3D6685}" type="pres">
      <dgm:prSet presAssocID="{44519B50-90B5-4817-AD33-00489A140BEC}" presName="root2" presStyleCnt="0"/>
      <dgm:spPr/>
    </dgm:pt>
    <dgm:pt modelId="{E62A7D12-F6E3-4F25-B61E-70562FBDAAD7}" type="pres">
      <dgm:prSet presAssocID="{44519B50-90B5-4817-AD33-00489A140BEC}" presName="LevelTwoTextNode" presStyleLbl="node3" presStyleIdx="0" presStyleCnt="5">
        <dgm:presLayoutVars>
          <dgm:chPref val="3"/>
        </dgm:presLayoutVars>
      </dgm:prSet>
      <dgm:spPr/>
    </dgm:pt>
    <dgm:pt modelId="{4CDDB435-A5F5-486B-8F9F-C1EF797E498F}" type="pres">
      <dgm:prSet presAssocID="{44519B50-90B5-4817-AD33-00489A140BEC}" presName="level3hierChild" presStyleCnt="0"/>
      <dgm:spPr/>
    </dgm:pt>
    <dgm:pt modelId="{3B7E683D-BB87-4525-B27E-96C92FF943D1}" type="pres">
      <dgm:prSet presAssocID="{3E949A16-8F8C-485F-A4FF-8BBEA9962BF9}" presName="conn2-1" presStyleLbl="parChTrans1D3" presStyleIdx="1" presStyleCnt="5"/>
      <dgm:spPr/>
    </dgm:pt>
    <dgm:pt modelId="{48036EC8-CF8C-4F95-955F-09BD781CA485}" type="pres">
      <dgm:prSet presAssocID="{3E949A16-8F8C-485F-A4FF-8BBEA9962BF9}" presName="connTx" presStyleLbl="parChTrans1D3" presStyleIdx="1" presStyleCnt="5"/>
      <dgm:spPr/>
    </dgm:pt>
    <dgm:pt modelId="{5AB943F7-BC1C-4C9C-A260-C2BE8B7A1448}" type="pres">
      <dgm:prSet presAssocID="{5BA910ED-9294-4BD3-A4B4-63C2051595CD}" presName="root2" presStyleCnt="0"/>
      <dgm:spPr/>
    </dgm:pt>
    <dgm:pt modelId="{E4477261-E159-4BE3-BDB1-38424E1A1D1F}" type="pres">
      <dgm:prSet presAssocID="{5BA910ED-9294-4BD3-A4B4-63C2051595CD}" presName="LevelTwoTextNode" presStyleLbl="node3" presStyleIdx="1" presStyleCnt="5">
        <dgm:presLayoutVars>
          <dgm:chPref val="3"/>
        </dgm:presLayoutVars>
      </dgm:prSet>
      <dgm:spPr/>
    </dgm:pt>
    <dgm:pt modelId="{85B79248-8E83-43D4-9856-0D8EBEDA6CB7}" type="pres">
      <dgm:prSet presAssocID="{5BA910ED-9294-4BD3-A4B4-63C2051595CD}" presName="level3hierChild" presStyleCnt="0"/>
      <dgm:spPr/>
    </dgm:pt>
    <dgm:pt modelId="{F803F229-7259-4B52-9F2B-56FAF5F014D4}" type="pres">
      <dgm:prSet presAssocID="{85C9B43A-EBAA-4AB6-80BD-342076682629}" presName="conn2-1" presStyleLbl="parChTrans1D3" presStyleIdx="2" presStyleCnt="5"/>
      <dgm:spPr/>
    </dgm:pt>
    <dgm:pt modelId="{B70F0B14-FC8A-4286-BE33-3FB14A36EC67}" type="pres">
      <dgm:prSet presAssocID="{85C9B43A-EBAA-4AB6-80BD-342076682629}" presName="connTx" presStyleLbl="parChTrans1D3" presStyleIdx="2" presStyleCnt="5"/>
      <dgm:spPr/>
    </dgm:pt>
    <dgm:pt modelId="{6BE03A95-C899-4DF6-8733-BCB17321A5B6}" type="pres">
      <dgm:prSet presAssocID="{658F1592-10DA-45E6-82C5-064723E35CBA}" presName="root2" presStyleCnt="0"/>
      <dgm:spPr/>
    </dgm:pt>
    <dgm:pt modelId="{83E98F97-4354-481C-ADB3-AB7DAEFAC21B}" type="pres">
      <dgm:prSet presAssocID="{658F1592-10DA-45E6-82C5-064723E35CBA}" presName="LevelTwoTextNode" presStyleLbl="node3" presStyleIdx="2" presStyleCnt="5">
        <dgm:presLayoutVars>
          <dgm:chPref val="3"/>
        </dgm:presLayoutVars>
      </dgm:prSet>
      <dgm:spPr/>
    </dgm:pt>
    <dgm:pt modelId="{869F7E2E-543E-44FC-8737-00E2ACB92258}" type="pres">
      <dgm:prSet presAssocID="{658F1592-10DA-45E6-82C5-064723E35CBA}" presName="level3hierChild" presStyleCnt="0"/>
      <dgm:spPr/>
    </dgm:pt>
    <dgm:pt modelId="{1860C448-627B-4F95-8AD5-7C37F07A4A91}" type="pres">
      <dgm:prSet presAssocID="{51C88DC2-0444-4D84-A243-0E15CB530641}" presName="conn2-1" presStyleLbl="parChTrans1D2" presStyleIdx="1" presStyleCnt="3"/>
      <dgm:spPr/>
    </dgm:pt>
    <dgm:pt modelId="{01832DCB-615F-45DB-A926-1CBA961CD7AE}" type="pres">
      <dgm:prSet presAssocID="{51C88DC2-0444-4D84-A243-0E15CB530641}" presName="connTx" presStyleLbl="parChTrans1D2" presStyleIdx="1" presStyleCnt="3"/>
      <dgm:spPr/>
    </dgm:pt>
    <dgm:pt modelId="{186EF02E-0285-4531-B263-923CBE1769DC}" type="pres">
      <dgm:prSet presAssocID="{F30BE66F-6A47-4544-AD3B-66C48311004F}" presName="root2" presStyleCnt="0"/>
      <dgm:spPr/>
    </dgm:pt>
    <dgm:pt modelId="{503C2758-70E3-43A1-8F07-8F45B6F8EB5D}" type="pres">
      <dgm:prSet presAssocID="{F30BE66F-6A47-4544-AD3B-66C48311004F}" presName="LevelTwoTextNode" presStyleLbl="node2" presStyleIdx="1" presStyleCnt="3" custLinFactNeighborY="34339">
        <dgm:presLayoutVars>
          <dgm:chPref val="3"/>
        </dgm:presLayoutVars>
      </dgm:prSet>
      <dgm:spPr/>
    </dgm:pt>
    <dgm:pt modelId="{6826060C-5E6B-4E24-8438-B606629CF351}" type="pres">
      <dgm:prSet presAssocID="{F30BE66F-6A47-4544-AD3B-66C48311004F}" presName="level3hierChild" presStyleCnt="0"/>
      <dgm:spPr/>
    </dgm:pt>
    <dgm:pt modelId="{D5355C4E-9B9A-436F-A48C-58E02800F28C}" type="pres">
      <dgm:prSet presAssocID="{5A443635-2F58-432C-A4E0-27FCA30F8967}" presName="conn2-1" presStyleLbl="parChTrans1D2" presStyleIdx="2" presStyleCnt="3"/>
      <dgm:spPr/>
    </dgm:pt>
    <dgm:pt modelId="{548860EC-5FF6-4EF0-86DC-7CC1D8B19DF8}" type="pres">
      <dgm:prSet presAssocID="{5A443635-2F58-432C-A4E0-27FCA30F8967}" presName="connTx" presStyleLbl="parChTrans1D2" presStyleIdx="2" presStyleCnt="3"/>
      <dgm:spPr/>
    </dgm:pt>
    <dgm:pt modelId="{A5A18162-9A3D-4969-86A5-3161E7FCF536}" type="pres">
      <dgm:prSet presAssocID="{17761CDE-BF8A-46B4-B81D-B1D2555E51DB}" presName="root2" presStyleCnt="0"/>
      <dgm:spPr/>
    </dgm:pt>
    <dgm:pt modelId="{4F6B9543-3184-4CA5-A08B-13F28F25B488}" type="pres">
      <dgm:prSet presAssocID="{17761CDE-BF8A-46B4-B81D-B1D2555E51DB}" presName="LevelTwoTextNode" presStyleLbl="node2" presStyleIdx="2" presStyleCnt="3">
        <dgm:presLayoutVars>
          <dgm:chPref val="3"/>
        </dgm:presLayoutVars>
      </dgm:prSet>
      <dgm:spPr/>
    </dgm:pt>
    <dgm:pt modelId="{C906F50D-A497-4DAB-A653-986B7CC55D4A}" type="pres">
      <dgm:prSet presAssocID="{17761CDE-BF8A-46B4-B81D-B1D2555E51DB}" presName="level3hierChild" presStyleCnt="0"/>
      <dgm:spPr/>
    </dgm:pt>
    <dgm:pt modelId="{A4FC5B29-6F55-474F-8464-476DD9DE3FA7}" type="pres">
      <dgm:prSet presAssocID="{8FFBBBF2-3443-4EC5-9CA4-87D81D97749F}" presName="conn2-1" presStyleLbl="parChTrans1D3" presStyleIdx="3" presStyleCnt="5"/>
      <dgm:spPr/>
    </dgm:pt>
    <dgm:pt modelId="{40783711-01E4-47D2-89E3-CBFA56D7F730}" type="pres">
      <dgm:prSet presAssocID="{8FFBBBF2-3443-4EC5-9CA4-87D81D97749F}" presName="connTx" presStyleLbl="parChTrans1D3" presStyleIdx="3" presStyleCnt="5"/>
      <dgm:spPr/>
    </dgm:pt>
    <dgm:pt modelId="{46E1B960-6D6D-4C25-99D2-99A698EB0DCA}" type="pres">
      <dgm:prSet presAssocID="{F409AD10-4035-4176-9CFC-7E722E8FCAB6}" presName="root2" presStyleCnt="0"/>
      <dgm:spPr/>
    </dgm:pt>
    <dgm:pt modelId="{2007DAB3-2FDE-46B7-A733-789594CAB1DF}" type="pres">
      <dgm:prSet presAssocID="{F409AD10-4035-4176-9CFC-7E722E8FCAB6}" presName="LevelTwoTextNode" presStyleLbl="node3" presStyleIdx="3" presStyleCnt="5">
        <dgm:presLayoutVars>
          <dgm:chPref val="3"/>
        </dgm:presLayoutVars>
      </dgm:prSet>
      <dgm:spPr/>
    </dgm:pt>
    <dgm:pt modelId="{6B4974E1-5B3C-4F1B-8308-4323B07FBB66}" type="pres">
      <dgm:prSet presAssocID="{F409AD10-4035-4176-9CFC-7E722E8FCAB6}" presName="level3hierChild" presStyleCnt="0"/>
      <dgm:spPr/>
    </dgm:pt>
    <dgm:pt modelId="{657C02D7-F134-400E-BBE1-3EDE33F2DA87}" type="pres">
      <dgm:prSet presAssocID="{D80E1F84-5202-4E36-8C1A-202653CED43D}" presName="conn2-1" presStyleLbl="parChTrans1D3" presStyleIdx="4" presStyleCnt="5"/>
      <dgm:spPr/>
    </dgm:pt>
    <dgm:pt modelId="{352A3C8E-FF15-452D-8F82-3FA12A5D31A1}" type="pres">
      <dgm:prSet presAssocID="{D80E1F84-5202-4E36-8C1A-202653CED43D}" presName="connTx" presStyleLbl="parChTrans1D3" presStyleIdx="4" presStyleCnt="5"/>
      <dgm:spPr/>
    </dgm:pt>
    <dgm:pt modelId="{F5B0BB6C-0165-41E4-B77D-37989899ED92}" type="pres">
      <dgm:prSet presAssocID="{31762C54-A291-401D-892B-D041F3C30A8F}" presName="root2" presStyleCnt="0"/>
      <dgm:spPr/>
    </dgm:pt>
    <dgm:pt modelId="{C02D0FA0-B8FE-4E91-A65E-E6B203F17504}" type="pres">
      <dgm:prSet presAssocID="{31762C54-A291-401D-892B-D041F3C30A8F}" presName="LevelTwoTextNode" presStyleLbl="node3" presStyleIdx="4" presStyleCnt="5" custLinFactNeighborX="1369" custLinFactNeighborY="164">
        <dgm:presLayoutVars>
          <dgm:chPref val="3"/>
        </dgm:presLayoutVars>
      </dgm:prSet>
      <dgm:spPr/>
    </dgm:pt>
    <dgm:pt modelId="{B08BDE68-9345-4355-BAD3-AAB650CFD91F}" type="pres">
      <dgm:prSet presAssocID="{31762C54-A291-401D-892B-D041F3C30A8F}" presName="level3hierChild" presStyleCnt="0"/>
      <dgm:spPr/>
    </dgm:pt>
  </dgm:ptLst>
  <dgm:cxnLst>
    <dgm:cxn modelId="{A5A9C90F-CC27-49C0-B27A-AAA75E32EE07}" srcId="{17761CDE-BF8A-46B4-B81D-B1D2555E51DB}" destId="{31762C54-A291-401D-892B-D041F3C30A8F}" srcOrd="1" destOrd="0" parTransId="{D80E1F84-5202-4E36-8C1A-202653CED43D}" sibTransId="{6EF33153-606E-44B3-90B5-A7E2E30685FA}"/>
    <dgm:cxn modelId="{8CC81612-8BC8-4BA8-A078-9CC0B09500B3}" type="presOf" srcId="{17761CDE-BF8A-46B4-B81D-B1D2555E51DB}" destId="{4F6B9543-3184-4CA5-A08B-13F28F25B488}" srcOrd="0" destOrd="0" presId="urn:microsoft.com/office/officeart/2005/8/layout/hierarchy2"/>
    <dgm:cxn modelId="{A9F34913-C9C3-4491-9E98-DB60EABF8081}" type="presOf" srcId="{85C9B43A-EBAA-4AB6-80BD-342076682629}" destId="{F803F229-7259-4B52-9F2B-56FAF5F014D4}" srcOrd="0" destOrd="0" presId="urn:microsoft.com/office/officeart/2005/8/layout/hierarchy2"/>
    <dgm:cxn modelId="{C63FA917-0582-427E-B0D9-4C4AE8ED06B3}" type="presOf" srcId="{36FCE22B-3FC1-41E3-97AA-3E6994B4B78C}" destId="{592BE1D9-5F9B-4947-AF55-BAD3CFDCB289}" srcOrd="0" destOrd="0" presId="urn:microsoft.com/office/officeart/2005/8/layout/hierarchy2"/>
    <dgm:cxn modelId="{431C8E27-A057-445C-9ADD-06067B5B6EC1}" type="presOf" srcId="{64B18529-56BC-4831-878B-B9C99690A297}" destId="{DE5674D0-BAAF-43DE-A11D-EE401D685CAF}" srcOrd="1" destOrd="0" presId="urn:microsoft.com/office/officeart/2005/8/layout/hierarchy2"/>
    <dgm:cxn modelId="{917AE935-7C07-433E-AEE3-6E5B0F43DEDE}" srcId="{17761CDE-BF8A-46B4-B81D-B1D2555E51DB}" destId="{F409AD10-4035-4176-9CFC-7E722E8FCAB6}" srcOrd="0" destOrd="0" parTransId="{8FFBBBF2-3443-4EC5-9CA4-87D81D97749F}" sibTransId="{AB74A565-6F23-4210-B71F-0A67AB930C16}"/>
    <dgm:cxn modelId="{F90EF035-6504-49AA-9A92-91644E3F73DD}" type="presOf" srcId="{F30BE66F-6A47-4544-AD3B-66C48311004F}" destId="{503C2758-70E3-43A1-8F07-8F45B6F8EB5D}" srcOrd="0" destOrd="0" presId="urn:microsoft.com/office/officeart/2005/8/layout/hierarchy2"/>
    <dgm:cxn modelId="{E55B5D3F-0C61-42F9-81B7-B1F118497025}" type="presOf" srcId="{5BA910ED-9294-4BD3-A4B4-63C2051595CD}" destId="{E4477261-E159-4BE3-BDB1-38424E1A1D1F}" srcOrd="0" destOrd="0" presId="urn:microsoft.com/office/officeart/2005/8/layout/hierarchy2"/>
    <dgm:cxn modelId="{B44D4B40-7CB5-4363-A7EB-6E829AEF7B7B}" type="presOf" srcId="{51C88DC2-0444-4D84-A243-0E15CB530641}" destId="{1860C448-627B-4F95-8AD5-7C37F07A4A91}" srcOrd="0" destOrd="0" presId="urn:microsoft.com/office/officeart/2005/8/layout/hierarchy2"/>
    <dgm:cxn modelId="{7DE11C43-2E45-4009-B4C4-F36225212E3B}" type="presOf" srcId="{F409AD10-4035-4176-9CFC-7E722E8FCAB6}" destId="{2007DAB3-2FDE-46B7-A733-789594CAB1DF}" srcOrd="0" destOrd="0" presId="urn:microsoft.com/office/officeart/2005/8/layout/hierarchy2"/>
    <dgm:cxn modelId="{6E456343-24F7-4A1A-A4FE-357069E07302}" srcId="{8439FAA4-05D0-4F4C-B6E8-52E53A659D1E}" destId="{F30BE66F-6A47-4544-AD3B-66C48311004F}" srcOrd="1" destOrd="0" parTransId="{51C88DC2-0444-4D84-A243-0E15CB530641}" sibTransId="{B19C8811-8199-4F1B-9EA5-42CC48FBA74B}"/>
    <dgm:cxn modelId="{5B68B044-6953-49BB-9D0F-C37A0386E8B2}" type="presOf" srcId="{5A443635-2F58-432C-A4E0-27FCA30F8967}" destId="{548860EC-5FF6-4EF0-86DC-7CC1D8B19DF8}" srcOrd="1" destOrd="0" presId="urn:microsoft.com/office/officeart/2005/8/layout/hierarchy2"/>
    <dgm:cxn modelId="{514A1965-AC75-4C21-BB45-B839F5FB13DD}" type="presOf" srcId="{31762C54-A291-401D-892B-D041F3C30A8F}" destId="{C02D0FA0-B8FE-4E91-A65E-E6B203F17504}" srcOrd="0" destOrd="0" presId="urn:microsoft.com/office/officeart/2005/8/layout/hierarchy2"/>
    <dgm:cxn modelId="{8B57FB68-9214-487B-9588-CB294217D1DD}" type="presOf" srcId="{658F1592-10DA-45E6-82C5-064723E35CBA}" destId="{83E98F97-4354-481C-ADB3-AB7DAEFAC21B}" srcOrd="0" destOrd="0" presId="urn:microsoft.com/office/officeart/2005/8/layout/hierarchy2"/>
    <dgm:cxn modelId="{25CC166A-8B3F-4022-812F-C024B736DEE4}" srcId="{8439FAA4-05D0-4F4C-B6E8-52E53A659D1E}" destId="{17761CDE-BF8A-46B4-B81D-B1D2555E51DB}" srcOrd="2" destOrd="0" parTransId="{5A443635-2F58-432C-A4E0-27FCA30F8967}" sibTransId="{9AF3F567-1458-407B-9B54-83D6A0156D99}"/>
    <dgm:cxn modelId="{D718DF6D-FA31-4EFD-B4D1-C38A4E346288}" type="presOf" srcId="{3E949A16-8F8C-485F-A4FF-8BBEA9962BF9}" destId="{48036EC8-CF8C-4F95-955F-09BD781CA485}" srcOrd="1" destOrd="0" presId="urn:microsoft.com/office/officeart/2005/8/layout/hierarchy2"/>
    <dgm:cxn modelId="{5F68096F-204D-4CBB-AD9A-6093B4DF5CE7}" type="presOf" srcId="{8FFBBBF2-3443-4EC5-9CA4-87D81D97749F}" destId="{A4FC5B29-6F55-474F-8464-476DD9DE3FA7}" srcOrd="0" destOrd="0" presId="urn:microsoft.com/office/officeart/2005/8/layout/hierarchy2"/>
    <dgm:cxn modelId="{1A13CF53-0F2C-4772-BC56-78513935BA42}" srcId="{F89B3091-E5F3-484B-87EE-B6F269A66B12}" destId="{658F1592-10DA-45E6-82C5-064723E35CBA}" srcOrd="2" destOrd="0" parTransId="{85C9B43A-EBAA-4AB6-80BD-342076682629}" sibTransId="{4D6D738A-6560-4402-BF8B-AB145126EAB3}"/>
    <dgm:cxn modelId="{0810AC76-B9D5-4ABC-85F9-394547C663EE}" type="presOf" srcId="{36FCE22B-3FC1-41E3-97AA-3E6994B4B78C}" destId="{3D4FCB29-8B87-4806-844F-A45CA90A47E0}" srcOrd="1" destOrd="0" presId="urn:microsoft.com/office/officeart/2005/8/layout/hierarchy2"/>
    <dgm:cxn modelId="{72E3AD76-31BC-45F5-BD54-F89B54B523A1}" srcId="{F89B3091-E5F3-484B-87EE-B6F269A66B12}" destId="{44519B50-90B5-4817-AD33-00489A140BEC}" srcOrd="0" destOrd="0" parTransId="{36FCE22B-3FC1-41E3-97AA-3E6994B4B78C}" sibTransId="{73F2B647-2DFB-4CB6-92BE-8144F3510B2E}"/>
    <dgm:cxn modelId="{B7EAB587-2273-4526-8212-E294A7A26365}" type="presOf" srcId="{64B18529-56BC-4831-878B-B9C99690A297}" destId="{1724B872-4F4B-4274-8A83-EBD5B262C906}" srcOrd="0" destOrd="0" presId="urn:microsoft.com/office/officeart/2005/8/layout/hierarchy2"/>
    <dgm:cxn modelId="{39C29398-0BDE-4D55-973B-F3A05914E8C0}" type="presOf" srcId="{85C9B43A-EBAA-4AB6-80BD-342076682629}" destId="{B70F0B14-FC8A-4286-BE33-3FB14A36EC67}" srcOrd="1" destOrd="0" presId="urn:microsoft.com/office/officeart/2005/8/layout/hierarchy2"/>
    <dgm:cxn modelId="{61E12AA4-3DE1-469C-B734-9D4B84DFB596}" type="presOf" srcId="{5A443635-2F58-432C-A4E0-27FCA30F8967}" destId="{D5355C4E-9B9A-436F-A48C-58E02800F28C}" srcOrd="0" destOrd="0" presId="urn:microsoft.com/office/officeart/2005/8/layout/hierarchy2"/>
    <dgm:cxn modelId="{7FE2B1A7-15E6-42F6-9544-33C00E24A2F3}" type="presOf" srcId="{8439FAA4-05D0-4F4C-B6E8-52E53A659D1E}" destId="{43A53147-064F-4152-A57C-BCFD4FDEC519}" srcOrd="0" destOrd="0" presId="urn:microsoft.com/office/officeart/2005/8/layout/hierarchy2"/>
    <dgm:cxn modelId="{3F7152AC-D859-499F-9F1C-907E9B3C4318}" type="presOf" srcId="{44519B50-90B5-4817-AD33-00489A140BEC}" destId="{E62A7D12-F6E3-4F25-B61E-70562FBDAAD7}" srcOrd="0" destOrd="0" presId="urn:microsoft.com/office/officeart/2005/8/layout/hierarchy2"/>
    <dgm:cxn modelId="{D1E580AC-6C7D-4876-808E-FD4A6398BA20}" type="presOf" srcId="{D80E1F84-5202-4E36-8C1A-202653CED43D}" destId="{657C02D7-F134-400E-BBE1-3EDE33F2DA87}" srcOrd="0" destOrd="0" presId="urn:microsoft.com/office/officeart/2005/8/layout/hierarchy2"/>
    <dgm:cxn modelId="{1369EEAD-BD06-43A1-ACC0-8683A63EDFAF}" type="presOf" srcId="{F89B3091-E5F3-484B-87EE-B6F269A66B12}" destId="{8472BDA9-1A62-4CDB-B3B8-9654E4839C42}" srcOrd="0" destOrd="0" presId="urn:microsoft.com/office/officeart/2005/8/layout/hierarchy2"/>
    <dgm:cxn modelId="{3081F8AF-B9C4-4524-BD97-CA9CC870E97A}" srcId="{A58E77AB-F731-4A33-AA9C-D7F1AD056B95}" destId="{8439FAA4-05D0-4F4C-B6E8-52E53A659D1E}" srcOrd="0" destOrd="0" parTransId="{8A423A00-EBC3-4EA5-89B8-9C5CF2313C8E}" sibTransId="{9C75B039-67AE-46F1-A798-C67023A055A7}"/>
    <dgm:cxn modelId="{501B44B4-C5D0-460A-918D-E5F447C65B80}" type="presOf" srcId="{3E949A16-8F8C-485F-A4FF-8BBEA9962BF9}" destId="{3B7E683D-BB87-4525-B27E-96C92FF943D1}" srcOrd="0" destOrd="0" presId="urn:microsoft.com/office/officeart/2005/8/layout/hierarchy2"/>
    <dgm:cxn modelId="{2F5437BD-9D80-46F3-9291-E4D210B71BD1}" srcId="{8439FAA4-05D0-4F4C-B6E8-52E53A659D1E}" destId="{F89B3091-E5F3-484B-87EE-B6F269A66B12}" srcOrd="0" destOrd="0" parTransId="{64B18529-56BC-4831-878B-B9C99690A297}" sibTransId="{A19D0F5F-7CC4-4006-B661-BC06723E4D47}"/>
    <dgm:cxn modelId="{9124F4C1-0843-4D32-8310-BC96A92A823F}" type="presOf" srcId="{51C88DC2-0444-4D84-A243-0E15CB530641}" destId="{01832DCB-615F-45DB-A926-1CBA961CD7AE}" srcOrd="1" destOrd="0" presId="urn:microsoft.com/office/officeart/2005/8/layout/hierarchy2"/>
    <dgm:cxn modelId="{8C30BAE5-0639-4C62-BF3B-06049C898846}" srcId="{F89B3091-E5F3-484B-87EE-B6F269A66B12}" destId="{5BA910ED-9294-4BD3-A4B4-63C2051595CD}" srcOrd="1" destOrd="0" parTransId="{3E949A16-8F8C-485F-A4FF-8BBEA9962BF9}" sibTransId="{B044FB0F-5438-439A-AABB-578E44E0B266}"/>
    <dgm:cxn modelId="{65E3CAEB-65D3-498E-841C-ABD7410927B2}" type="presOf" srcId="{8FFBBBF2-3443-4EC5-9CA4-87D81D97749F}" destId="{40783711-01E4-47D2-89E3-CBFA56D7F730}" srcOrd="1" destOrd="0" presId="urn:microsoft.com/office/officeart/2005/8/layout/hierarchy2"/>
    <dgm:cxn modelId="{6DEEA4F1-0B32-4D79-A8CE-B4C11D249B4C}" type="presOf" srcId="{A58E77AB-F731-4A33-AA9C-D7F1AD056B95}" destId="{B20A75DE-C58C-45C3-A93D-6EE7F46F7B23}" srcOrd="0" destOrd="0" presId="urn:microsoft.com/office/officeart/2005/8/layout/hierarchy2"/>
    <dgm:cxn modelId="{905A6FFD-5A3E-4D99-A131-AE5E3CBF9A72}" type="presOf" srcId="{D80E1F84-5202-4E36-8C1A-202653CED43D}" destId="{352A3C8E-FF15-452D-8F82-3FA12A5D31A1}" srcOrd="1" destOrd="0" presId="urn:microsoft.com/office/officeart/2005/8/layout/hierarchy2"/>
    <dgm:cxn modelId="{DEC726B4-6025-4B36-9B66-230CFBC5D1F3}" type="presParOf" srcId="{B20A75DE-C58C-45C3-A93D-6EE7F46F7B23}" destId="{0B70C027-4B39-4110-81D3-BFDD6E2B7870}" srcOrd="0" destOrd="0" presId="urn:microsoft.com/office/officeart/2005/8/layout/hierarchy2"/>
    <dgm:cxn modelId="{CFF61B5B-BA47-407D-B894-1EB42BB29FB1}" type="presParOf" srcId="{0B70C027-4B39-4110-81D3-BFDD6E2B7870}" destId="{43A53147-064F-4152-A57C-BCFD4FDEC519}" srcOrd="0" destOrd="0" presId="urn:microsoft.com/office/officeart/2005/8/layout/hierarchy2"/>
    <dgm:cxn modelId="{E2866521-0242-4EE4-8E87-9452A438704F}" type="presParOf" srcId="{0B70C027-4B39-4110-81D3-BFDD6E2B7870}" destId="{843349E9-16F8-4777-958E-E9CBD7C6A818}" srcOrd="1" destOrd="0" presId="urn:microsoft.com/office/officeart/2005/8/layout/hierarchy2"/>
    <dgm:cxn modelId="{D3AED41B-FAC6-4FEF-ABC7-FB1CF8C270E1}" type="presParOf" srcId="{843349E9-16F8-4777-958E-E9CBD7C6A818}" destId="{1724B872-4F4B-4274-8A83-EBD5B262C906}" srcOrd="0" destOrd="0" presId="urn:microsoft.com/office/officeart/2005/8/layout/hierarchy2"/>
    <dgm:cxn modelId="{41EF8E29-8C72-4E87-A748-15BA768E25A9}" type="presParOf" srcId="{1724B872-4F4B-4274-8A83-EBD5B262C906}" destId="{DE5674D0-BAAF-43DE-A11D-EE401D685CAF}" srcOrd="0" destOrd="0" presId="urn:microsoft.com/office/officeart/2005/8/layout/hierarchy2"/>
    <dgm:cxn modelId="{A249ACA0-D27B-44C4-91E6-87983AD3749C}" type="presParOf" srcId="{843349E9-16F8-4777-958E-E9CBD7C6A818}" destId="{1FAE2EEF-DAAC-48FD-AA56-2F125305F139}" srcOrd="1" destOrd="0" presId="urn:microsoft.com/office/officeart/2005/8/layout/hierarchy2"/>
    <dgm:cxn modelId="{0C98DC23-B706-4C2B-BFF0-8BE3D4BA0927}" type="presParOf" srcId="{1FAE2EEF-DAAC-48FD-AA56-2F125305F139}" destId="{8472BDA9-1A62-4CDB-B3B8-9654E4839C42}" srcOrd="0" destOrd="0" presId="urn:microsoft.com/office/officeart/2005/8/layout/hierarchy2"/>
    <dgm:cxn modelId="{3AE294F8-A191-43E2-A1D3-C77CCB3C1E87}" type="presParOf" srcId="{1FAE2EEF-DAAC-48FD-AA56-2F125305F139}" destId="{5081F45F-A693-4FE1-BB8F-58EBC0C746E8}" srcOrd="1" destOrd="0" presId="urn:microsoft.com/office/officeart/2005/8/layout/hierarchy2"/>
    <dgm:cxn modelId="{B5ED03AC-8FF9-4014-876A-6E0B20936D73}" type="presParOf" srcId="{5081F45F-A693-4FE1-BB8F-58EBC0C746E8}" destId="{592BE1D9-5F9B-4947-AF55-BAD3CFDCB289}" srcOrd="0" destOrd="0" presId="urn:microsoft.com/office/officeart/2005/8/layout/hierarchy2"/>
    <dgm:cxn modelId="{CDF750A6-995D-4F63-AA22-0DD2F5E2F42C}" type="presParOf" srcId="{592BE1D9-5F9B-4947-AF55-BAD3CFDCB289}" destId="{3D4FCB29-8B87-4806-844F-A45CA90A47E0}" srcOrd="0" destOrd="0" presId="urn:microsoft.com/office/officeart/2005/8/layout/hierarchy2"/>
    <dgm:cxn modelId="{57A3B394-DA07-47D9-983B-21EB415D1DFA}" type="presParOf" srcId="{5081F45F-A693-4FE1-BB8F-58EBC0C746E8}" destId="{ABA4BFD6-314E-4D57-823A-3A8D4B3D6685}" srcOrd="1" destOrd="0" presId="urn:microsoft.com/office/officeart/2005/8/layout/hierarchy2"/>
    <dgm:cxn modelId="{670AFA1F-F521-4862-9A85-9D12F69F9432}" type="presParOf" srcId="{ABA4BFD6-314E-4D57-823A-3A8D4B3D6685}" destId="{E62A7D12-F6E3-4F25-B61E-70562FBDAAD7}" srcOrd="0" destOrd="0" presId="urn:microsoft.com/office/officeart/2005/8/layout/hierarchy2"/>
    <dgm:cxn modelId="{6E28C154-41BC-40A4-A613-AAEBA73CECB0}" type="presParOf" srcId="{ABA4BFD6-314E-4D57-823A-3A8D4B3D6685}" destId="{4CDDB435-A5F5-486B-8F9F-C1EF797E498F}" srcOrd="1" destOrd="0" presId="urn:microsoft.com/office/officeart/2005/8/layout/hierarchy2"/>
    <dgm:cxn modelId="{49E48E3E-B1F0-4294-BA35-9821854235BF}" type="presParOf" srcId="{5081F45F-A693-4FE1-BB8F-58EBC0C746E8}" destId="{3B7E683D-BB87-4525-B27E-96C92FF943D1}" srcOrd="2" destOrd="0" presId="urn:microsoft.com/office/officeart/2005/8/layout/hierarchy2"/>
    <dgm:cxn modelId="{CEC8BFCE-12B9-4A51-B109-B21D950B6E9B}" type="presParOf" srcId="{3B7E683D-BB87-4525-B27E-96C92FF943D1}" destId="{48036EC8-CF8C-4F95-955F-09BD781CA485}" srcOrd="0" destOrd="0" presId="urn:microsoft.com/office/officeart/2005/8/layout/hierarchy2"/>
    <dgm:cxn modelId="{7E4955F5-8230-4CBC-9F5C-72F8C389E55B}" type="presParOf" srcId="{5081F45F-A693-4FE1-BB8F-58EBC0C746E8}" destId="{5AB943F7-BC1C-4C9C-A260-C2BE8B7A1448}" srcOrd="3" destOrd="0" presId="urn:microsoft.com/office/officeart/2005/8/layout/hierarchy2"/>
    <dgm:cxn modelId="{5FA6CD82-A91C-4F75-92CC-485B92AFB652}" type="presParOf" srcId="{5AB943F7-BC1C-4C9C-A260-C2BE8B7A1448}" destId="{E4477261-E159-4BE3-BDB1-38424E1A1D1F}" srcOrd="0" destOrd="0" presId="urn:microsoft.com/office/officeart/2005/8/layout/hierarchy2"/>
    <dgm:cxn modelId="{21EA4B1D-226C-49B8-9A63-B57DF610D5D0}" type="presParOf" srcId="{5AB943F7-BC1C-4C9C-A260-C2BE8B7A1448}" destId="{85B79248-8E83-43D4-9856-0D8EBEDA6CB7}" srcOrd="1" destOrd="0" presId="urn:microsoft.com/office/officeart/2005/8/layout/hierarchy2"/>
    <dgm:cxn modelId="{BA3DFE75-378D-4010-917A-6C9CDFD7C13E}" type="presParOf" srcId="{5081F45F-A693-4FE1-BB8F-58EBC0C746E8}" destId="{F803F229-7259-4B52-9F2B-56FAF5F014D4}" srcOrd="4" destOrd="0" presId="urn:microsoft.com/office/officeart/2005/8/layout/hierarchy2"/>
    <dgm:cxn modelId="{22ABB6A9-9A00-49E9-A9B9-45081DD9EC42}" type="presParOf" srcId="{F803F229-7259-4B52-9F2B-56FAF5F014D4}" destId="{B70F0B14-FC8A-4286-BE33-3FB14A36EC67}" srcOrd="0" destOrd="0" presId="urn:microsoft.com/office/officeart/2005/8/layout/hierarchy2"/>
    <dgm:cxn modelId="{216E1B6D-EB2E-4E39-AF7A-1CEB44CCDD7F}" type="presParOf" srcId="{5081F45F-A693-4FE1-BB8F-58EBC0C746E8}" destId="{6BE03A95-C899-4DF6-8733-BCB17321A5B6}" srcOrd="5" destOrd="0" presId="urn:microsoft.com/office/officeart/2005/8/layout/hierarchy2"/>
    <dgm:cxn modelId="{D5D3C9DA-0EB1-48A4-BBF9-CEA29CC175AA}" type="presParOf" srcId="{6BE03A95-C899-4DF6-8733-BCB17321A5B6}" destId="{83E98F97-4354-481C-ADB3-AB7DAEFAC21B}" srcOrd="0" destOrd="0" presId="urn:microsoft.com/office/officeart/2005/8/layout/hierarchy2"/>
    <dgm:cxn modelId="{5BC14F66-18D6-4BEA-8225-2B62D5DC5F5F}" type="presParOf" srcId="{6BE03A95-C899-4DF6-8733-BCB17321A5B6}" destId="{869F7E2E-543E-44FC-8737-00E2ACB92258}" srcOrd="1" destOrd="0" presId="urn:microsoft.com/office/officeart/2005/8/layout/hierarchy2"/>
    <dgm:cxn modelId="{15ABBBC0-7410-471B-BDCA-D9E5689D5CAD}" type="presParOf" srcId="{843349E9-16F8-4777-958E-E9CBD7C6A818}" destId="{1860C448-627B-4F95-8AD5-7C37F07A4A91}" srcOrd="2" destOrd="0" presId="urn:microsoft.com/office/officeart/2005/8/layout/hierarchy2"/>
    <dgm:cxn modelId="{AF48757D-B777-4E06-A2E0-A8EAD177DE12}" type="presParOf" srcId="{1860C448-627B-4F95-8AD5-7C37F07A4A91}" destId="{01832DCB-615F-45DB-A926-1CBA961CD7AE}" srcOrd="0" destOrd="0" presId="urn:microsoft.com/office/officeart/2005/8/layout/hierarchy2"/>
    <dgm:cxn modelId="{C424B066-C17A-4D68-A2D4-FFB9386AC026}" type="presParOf" srcId="{843349E9-16F8-4777-958E-E9CBD7C6A818}" destId="{186EF02E-0285-4531-B263-923CBE1769DC}" srcOrd="3" destOrd="0" presId="urn:microsoft.com/office/officeart/2005/8/layout/hierarchy2"/>
    <dgm:cxn modelId="{A475D9C8-9E60-4EE2-966B-794E1CADA71C}" type="presParOf" srcId="{186EF02E-0285-4531-B263-923CBE1769DC}" destId="{503C2758-70E3-43A1-8F07-8F45B6F8EB5D}" srcOrd="0" destOrd="0" presId="urn:microsoft.com/office/officeart/2005/8/layout/hierarchy2"/>
    <dgm:cxn modelId="{C5A0C7AF-830F-4F0C-95F6-98C6B34D3F46}" type="presParOf" srcId="{186EF02E-0285-4531-B263-923CBE1769DC}" destId="{6826060C-5E6B-4E24-8438-B606629CF351}" srcOrd="1" destOrd="0" presId="urn:microsoft.com/office/officeart/2005/8/layout/hierarchy2"/>
    <dgm:cxn modelId="{9586E9B7-B192-4B84-AF9F-A521269E0606}" type="presParOf" srcId="{843349E9-16F8-4777-958E-E9CBD7C6A818}" destId="{D5355C4E-9B9A-436F-A48C-58E02800F28C}" srcOrd="4" destOrd="0" presId="urn:microsoft.com/office/officeart/2005/8/layout/hierarchy2"/>
    <dgm:cxn modelId="{20021D61-88C4-46E3-A865-A8596090B25A}" type="presParOf" srcId="{D5355C4E-9B9A-436F-A48C-58E02800F28C}" destId="{548860EC-5FF6-4EF0-86DC-7CC1D8B19DF8}" srcOrd="0" destOrd="0" presId="urn:microsoft.com/office/officeart/2005/8/layout/hierarchy2"/>
    <dgm:cxn modelId="{8929E83C-BCDA-4490-B303-109FC95AB9A7}" type="presParOf" srcId="{843349E9-16F8-4777-958E-E9CBD7C6A818}" destId="{A5A18162-9A3D-4969-86A5-3161E7FCF536}" srcOrd="5" destOrd="0" presId="urn:microsoft.com/office/officeart/2005/8/layout/hierarchy2"/>
    <dgm:cxn modelId="{2985AD67-0C8D-4FAD-B2B3-6B9EDC4835E6}" type="presParOf" srcId="{A5A18162-9A3D-4969-86A5-3161E7FCF536}" destId="{4F6B9543-3184-4CA5-A08B-13F28F25B488}" srcOrd="0" destOrd="0" presId="urn:microsoft.com/office/officeart/2005/8/layout/hierarchy2"/>
    <dgm:cxn modelId="{67784B16-36BD-4C48-BC4C-0FDE72A07197}" type="presParOf" srcId="{A5A18162-9A3D-4969-86A5-3161E7FCF536}" destId="{C906F50D-A497-4DAB-A653-986B7CC55D4A}" srcOrd="1" destOrd="0" presId="urn:microsoft.com/office/officeart/2005/8/layout/hierarchy2"/>
    <dgm:cxn modelId="{88E86714-5AC2-4142-944B-C22274B01A19}" type="presParOf" srcId="{C906F50D-A497-4DAB-A653-986B7CC55D4A}" destId="{A4FC5B29-6F55-474F-8464-476DD9DE3FA7}" srcOrd="0" destOrd="0" presId="urn:microsoft.com/office/officeart/2005/8/layout/hierarchy2"/>
    <dgm:cxn modelId="{B0ECF659-D3FB-4517-B16D-CE50238F5E6F}" type="presParOf" srcId="{A4FC5B29-6F55-474F-8464-476DD9DE3FA7}" destId="{40783711-01E4-47D2-89E3-CBFA56D7F730}" srcOrd="0" destOrd="0" presId="urn:microsoft.com/office/officeart/2005/8/layout/hierarchy2"/>
    <dgm:cxn modelId="{215C2C9A-BF95-40C9-87A7-E2035DADF740}" type="presParOf" srcId="{C906F50D-A497-4DAB-A653-986B7CC55D4A}" destId="{46E1B960-6D6D-4C25-99D2-99A698EB0DCA}" srcOrd="1" destOrd="0" presId="urn:microsoft.com/office/officeart/2005/8/layout/hierarchy2"/>
    <dgm:cxn modelId="{6671D9DE-C223-4B42-BEE6-E1E093D06545}" type="presParOf" srcId="{46E1B960-6D6D-4C25-99D2-99A698EB0DCA}" destId="{2007DAB3-2FDE-46B7-A733-789594CAB1DF}" srcOrd="0" destOrd="0" presId="urn:microsoft.com/office/officeart/2005/8/layout/hierarchy2"/>
    <dgm:cxn modelId="{C880E200-915F-4C11-BECE-F34FDEAB8B8E}" type="presParOf" srcId="{46E1B960-6D6D-4C25-99D2-99A698EB0DCA}" destId="{6B4974E1-5B3C-4F1B-8308-4323B07FBB66}" srcOrd="1" destOrd="0" presId="urn:microsoft.com/office/officeart/2005/8/layout/hierarchy2"/>
    <dgm:cxn modelId="{00FF6A18-A0E0-44AA-9816-5F9FED0CEB07}" type="presParOf" srcId="{C906F50D-A497-4DAB-A653-986B7CC55D4A}" destId="{657C02D7-F134-400E-BBE1-3EDE33F2DA87}" srcOrd="2" destOrd="0" presId="urn:microsoft.com/office/officeart/2005/8/layout/hierarchy2"/>
    <dgm:cxn modelId="{ED531962-48E7-4A6C-AEBD-38E5844909A2}" type="presParOf" srcId="{657C02D7-F134-400E-BBE1-3EDE33F2DA87}" destId="{352A3C8E-FF15-452D-8F82-3FA12A5D31A1}" srcOrd="0" destOrd="0" presId="urn:microsoft.com/office/officeart/2005/8/layout/hierarchy2"/>
    <dgm:cxn modelId="{14A7EDA9-92C8-41B9-B1D3-39150444B46D}" type="presParOf" srcId="{C906F50D-A497-4DAB-A653-986B7CC55D4A}" destId="{F5B0BB6C-0165-41E4-B77D-37989899ED92}" srcOrd="3" destOrd="0" presId="urn:microsoft.com/office/officeart/2005/8/layout/hierarchy2"/>
    <dgm:cxn modelId="{887F5A8E-F9FD-4D5D-94AC-F357749BA8AD}" type="presParOf" srcId="{F5B0BB6C-0165-41E4-B77D-37989899ED92}" destId="{C02D0FA0-B8FE-4E91-A65E-E6B203F17504}" srcOrd="0" destOrd="0" presId="urn:microsoft.com/office/officeart/2005/8/layout/hierarchy2"/>
    <dgm:cxn modelId="{7EA2BA6D-A566-40C6-8A50-ADEB076CB6A4}" type="presParOf" srcId="{F5B0BB6C-0165-41E4-B77D-37989899ED92}" destId="{B08BDE68-9345-4355-BAD3-AAB650CFD91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716F5-49CA-48B8-B221-1ED4DCE89422}">
      <dsp:nvSpPr>
        <dsp:cNvPr id="0" name=""/>
        <dsp:cNvSpPr/>
      </dsp:nvSpPr>
      <dsp:spPr>
        <a:xfrm>
          <a:off x="0" y="1625600"/>
          <a:ext cx="9711011" cy="2167466"/>
        </a:xfrm>
        <a:prstGeom prst="notchedRightArrow">
          <a:avLst/>
        </a:prstGeom>
        <a:solidFill>
          <a:srgbClr val="02C9B6">
            <a:alpha val="4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C27B21-DBEB-4C1B-A5A8-208FB4F05C21}">
      <dsp:nvSpPr>
        <dsp:cNvPr id="0" name=""/>
        <dsp:cNvSpPr/>
      </dsp:nvSpPr>
      <dsp:spPr>
        <a:xfrm>
          <a:off x="409" y="0"/>
          <a:ext cx="1911855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Análisis del problema</a:t>
          </a:r>
        </a:p>
      </dsp:txBody>
      <dsp:txXfrm>
        <a:off x="409" y="0"/>
        <a:ext cx="1911855" cy="2167466"/>
      </dsp:txXfrm>
    </dsp:sp>
    <dsp:sp modelId="{4677BCEF-9C37-4769-9E0C-37B3D647FDAA}">
      <dsp:nvSpPr>
        <dsp:cNvPr id="0" name=""/>
        <dsp:cNvSpPr/>
      </dsp:nvSpPr>
      <dsp:spPr>
        <a:xfrm>
          <a:off x="596337" y="2349333"/>
          <a:ext cx="719999" cy="719999"/>
        </a:xfrm>
        <a:prstGeom prst="ellipse">
          <a:avLst/>
        </a:prstGeom>
        <a:solidFill>
          <a:srgbClr val="0D324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5D23E5-F28B-41B7-B961-F5A48442B88D}">
      <dsp:nvSpPr>
        <dsp:cNvPr id="0" name=""/>
        <dsp:cNvSpPr/>
      </dsp:nvSpPr>
      <dsp:spPr>
        <a:xfrm>
          <a:off x="2007857" y="3251200"/>
          <a:ext cx="1911855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Diseño de la solución</a:t>
          </a:r>
        </a:p>
      </dsp:txBody>
      <dsp:txXfrm>
        <a:off x="2007857" y="3251200"/>
        <a:ext cx="1911855" cy="2167466"/>
      </dsp:txXfrm>
    </dsp:sp>
    <dsp:sp modelId="{AE450297-3BE0-4D91-93BC-276B4F805B6B}">
      <dsp:nvSpPr>
        <dsp:cNvPr id="0" name=""/>
        <dsp:cNvSpPr/>
      </dsp:nvSpPr>
      <dsp:spPr>
        <a:xfrm>
          <a:off x="2603785" y="2349333"/>
          <a:ext cx="719999" cy="719999"/>
        </a:xfrm>
        <a:prstGeom prst="ellipse">
          <a:avLst/>
        </a:prstGeom>
        <a:solidFill>
          <a:srgbClr val="009BA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DD6086-669D-4052-BED2-282F6C2E86F5}">
      <dsp:nvSpPr>
        <dsp:cNvPr id="0" name=""/>
        <dsp:cNvSpPr/>
      </dsp:nvSpPr>
      <dsp:spPr>
        <a:xfrm>
          <a:off x="4015305" y="0"/>
          <a:ext cx="1911855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Validación de la solución</a:t>
          </a:r>
        </a:p>
      </dsp:txBody>
      <dsp:txXfrm>
        <a:off x="4015305" y="0"/>
        <a:ext cx="1911855" cy="2167466"/>
      </dsp:txXfrm>
    </dsp:sp>
    <dsp:sp modelId="{650CC51E-B897-4F99-96D6-A3E388814366}">
      <dsp:nvSpPr>
        <dsp:cNvPr id="0" name=""/>
        <dsp:cNvSpPr/>
      </dsp:nvSpPr>
      <dsp:spPr>
        <a:xfrm>
          <a:off x="4611233" y="2349333"/>
          <a:ext cx="719999" cy="719999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29B836-67AA-4D15-90DC-2A6A49BECCE4}">
      <dsp:nvSpPr>
        <dsp:cNvPr id="0" name=""/>
        <dsp:cNvSpPr/>
      </dsp:nvSpPr>
      <dsp:spPr>
        <a:xfrm>
          <a:off x="6022753" y="3251200"/>
          <a:ext cx="2716746" cy="2167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Codificación de la solución en un lenguaje de programación</a:t>
          </a:r>
        </a:p>
      </dsp:txBody>
      <dsp:txXfrm>
        <a:off x="6022753" y="3251200"/>
        <a:ext cx="2716746" cy="2167466"/>
      </dsp:txXfrm>
    </dsp:sp>
    <dsp:sp modelId="{D4B6E5DC-D144-4E15-B885-C27DC9AB9D2F}">
      <dsp:nvSpPr>
        <dsp:cNvPr id="0" name=""/>
        <dsp:cNvSpPr/>
      </dsp:nvSpPr>
      <dsp:spPr>
        <a:xfrm>
          <a:off x="7021127" y="2349333"/>
          <a:ext cx="719999" cy="719999"/>
        </a:xfrm>
        <a:prstGeom prst="ellipse">
          <a:avLst/>
        </a:prstGeom>
        <a:solidFill>
          <a:schemeClr val="tx2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53147-064F-4152-A57C-BCFD4FDEC519}">
      <dsp:nvSpPr>
        <dsp:cNvPr id="0" name=""/>
        <dsp:cNvSpPr/>
      </dsp:nvSpPr>
      <dsp:spPr>
        <a:xfrm>
          <a:off x="231328" y="2322316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Tipo de dato</a:t>
          </a:r>
        </a:p>
      </dsp:txBody>
      <dsp:txXfrm>
        <a:off x="257043" y="2348031"/>
        <a:ext cx="1704553" cy="826561"/>
      </dsp:txXfrm>
    </dsp:sp>
    <dsp:sp modelId="{1724B872-4F4B-4274-8A83-EBD5B262C906}">
      <dsp:nvSpPr>
        <dsp:cNvPr id="0" name=""/>
        <dsp:cNvSpPr/>
      </dsp:nvSpPr>
      <dsp:spPr>
        <a:xfrm rot="17927155">
          <a:off x="1599486" y="2089657"/>
          <a:ext cx="149605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496059" y="16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310115" y="2068318"/>
        <a:ext cx="74802" cy="74802"/>
      </dsp:txXfrm>
    </dsp:sp>
    <dsp:sp modelId="{8472BDA9-1A62-4CDB-B3B8-9654E4839C42}">
      <dsp:nvSpPr>
        <dsp:cNvPr id="0" name=""/>
        <dsp:cNvSpPr/>
      </dsp:nvSpPr>
      <dsp:spPr>
        <a:xfrm>
          <a:off x="2707721" y="1011131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Numérico</a:t>
          </a:r>
        </a:p>
      </dsp:txBody>
      <dsp:txXfrm>
        <a:off x="2733436" y="1036846"/>
        <a:ext cx="1704553" cy="826561"/>
      </dsp:txXfrm>
    </dsp:sp>
    <dsp:sp modelId="{592BE1D9-5F9B-4947-AF55-BAD3CFDCB289}">
      <dsp:nvSpPr>
        <dsp:cNvPr id="0" name=""/>
        <dsp:cNvSpPr/>
      </dsp:nvSpPr>
      <dsp:spPr>
        <a:xfrm rot="18289469">
          <a:off x="4199915" y="929220"/>
          <a:ext cx="122997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229972" y="1606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84152" y="914533"/>
        <a:ext cx="61498" cy="61498"/>
      </dsp:txXfrm>
    </dsp:sp>
    <dsp:sp modelId="{E62A7D12-F6E3-4F25-B61E-70562FBDAAD7}">
      <dsp:nvSpPr>
        <dsp:cNvPr id="0" name=""/>
        <dsp:cNvSpPr/>
      </dsp:nvSpPr>
      <dsp:spPr>
        <a:xfrm>
          <a:off x="5166098" y="1441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int</a:t>
          </a:r>
        </a:p>
      </dsp:txBody>
      <dsp:txXfrm>
        <a:off x="5191813" y="27156"/>
        <a:ext cx="1704553" cy="826561"/>
      </dsp:txXfrm>
    </dsp:sp>
    <dsp:sp modelId="{3B7E683D-BB87-4525-B27E-96C92FF943D1}">
      <dsp:nvSpPr>
        <dsp:cNvPr id="0" name=""/>
        <dsp:cNvSpPr/>
      </dsp:nvSpPr>
      <dsp:spPr>
        <a:xfrm>
          <a:off x="4463705" y="1434065"/>
          <a:ext cx="7023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702393" y="1606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97342" y="1432568"/>
        <a:ext cx="35119" cy="35119"/>
      </dsp:txXfrm>
    </dsp:sp>
    <dsp:sp modelId="{E4477261-E159-4BE3-BDB1-38424E1A1D1F}">
      <dsp:nvSpPr>
        <dsp:cNvPr id="0" name=""/>
        <dsp:cNvSpPr/>
      </dsp:nvSpPr>
      <dsp:spPr>
        <a:xfrm>
          <a:off x="5166098" y="1011131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float</a:t>
          </a:r>
        </a:p>
      </dsp:txBody>
      <dsp:txXfrm>
        <a:off x="5191813" y="1036846"/>
        <a:ext cx="1704553" cy="826561"/>
      </dsp:txXfrm>
    </dsp:sp>
    <dsp:sp modelId="{F803F229-7259-4B52-9F2B-56FAF5F014D4}">
      <dsp:nvSpPr>
        <dsp:cNvPr id="0" name=""/>
        <dsp:cNvSpPr/>
      </dsp:nvSpPr>
      <dsp:spPr>
        <a:xfrm rot="3310531">
          <a:off x="4199915" y="1938911"/>
          <a:ext cx="122997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229972" y="1606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84152" y="1924223"/>
        <a:ext cx="61498" cy="61498"/>
      </dsp:txXfrm>
    </dsp:sp>
    <dsp:sp modelId="{83E98F97-4354-481C-ADB3-AB7DAEFAC21B}">
      <dsp:nvSpPr>
        <dsp:cNvPr id="0" name=""/>
        <dsp:cNvSpPr/>
      </dsp:nvSpPr>
      <dsp:spPr>
        <a:xfrm>
          <a:off x="5166098" y="2020822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complex</a:t>
          </a:r>
        </a:p>
      </dsp:txBody>
      <dsp:txXfrm>
        <a:off x="5191813" y="2046537"/>
        <a:ext cx="1704553" cy="826561"/>
      </dsp:txXfrm>
    </dsp:sp>
    <dsp:sp modelId="{1860C448-627B-4F95-8AD5-7C37F07A4A91}">
      <dsp:nvSpPr>
        <dsp:cNvPr id="0" name=""/>
        <dsp:cNvSpPr/>
      </dsp:nvSpPr>
      <dsp:spPr>
        <a:xfrm>
          <a:off x="1987311" y="2745250"/>
          <a:ext cx="72040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720409" y="16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329506" y="2743301"/>
        <a:ext cx="36020" cy="36020"/>
      </dsp:txXfrm>
    </dsp:sp>
    <dsp:sp modelId="{503C2758-70E3-43A1-8F07-8F45B6F8EB5D}">
      <dsp:nvSpPr>
        <dsp:cNvPr id="0" name=""/>
        <dsp:cNvSpPr/>
      </dsp:nvSpPr>
      <dsp:spPr>
        <a:xfrm>
          <a:off x="2707721" y="2322316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Texto</a:t>
          </a:r>
        </a:p>
      </dsp:txBody>
      <dsp:txXfrm>
        <a:off x="2733436" y="2348031"/>
        <a:ext cx="1704553" cy="826561"/>
      </dsp:txXfrm>
    </dsp:sp>
    <dsp:sp modelId="{D5355C4E-9B9A-436F-A48C-58E02800F28C}">
      <dsp:nvSpPr>
        <dsp:cNvPr id="0" name=""/>
        <dsp:cNvSpPr/>
      </dsp:nvSpPr>
      <dsp:spPr>
        <a:xfrm rot="3557669">
          <a:off x="1642098" y="3351771"/>
          <a:ext cx="1410837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410837" y="16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312245" y="3332562"/>
        <a:ext cx="70541" cy="70541"/>
      </dsp:txXfrm>
    </dsp:sp>
    <dsp:sp modelId="{4F6B9543-3184-4CA5-A08B-13F28F25B488}">
      <dsp:nvSpPr>
        <dsp:cNvPr id="0" name=""/>
        <dsp:cNvSpPr/>
      </dsp:nvSpPr>
      <dsp:spPr>
        <a:xfrm>
          <a:off x="2707721" y="3535358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Boolean</a:t>
          </a:r>
        </a:p>
      </dsp:txBody>
      <dsp:txXfrm>
        <a:off x="2733436" y="3561073"/>
        <a:ext cx="1704553" cy="826561"/>
      </dsp:txXfrm>
    </dsp:sp>
    <dsp:sp modelId="{A4FC5B29-6F55-474F-8464-476DD9DE3FA7}">
      <dsp:nvSpPr>
        <dsp:cNvPr id="0" name=""/>
        <dsp:cNvSpPr/>
      </dsp:nvSpPr>
      <dsp:spPr>
        <a:xfrm rot="19457599">
          <a:off x="4382401" y="3705869"/>
          <a:ext cx="865000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865000" y="1606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93277" y="3700306"/>
        <a:ext cx="43250" cy="43250"/>
      </dsp:txXfrm>
    </dsp:sp>
    <dsp:sp modelId="{2007DAB3-2FDE-46B7-A733-789594CAB1DF}">
      <dsp:nvSpPr>
        <dsp:cNvPr id="0" name=""/>
        <dsp:cNvSpPr/>
      </dsp:nvSpPr>
      <dsp:spPr>
        <a:xfrm>
          <a:off x="5166098" y="3030513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True</a:t>
          </a:r>
        </a:p>
      </dsp:txBody>
      <dsp:txXfrm>
        <a:off x="5191813" y="3056228"/>
        <a:ext cx="1704553" cy="826561"/>
      </dsp:txXfrm>
    </dsp:sp>
    <dsp:sp modelId="{657C02D7-F134-400E-BBE1-3EDE33F2DA87}">
      <dsp:nvSpPr>
        <dsp:cNvPr id="0" name=""/>
        <dsp:cNvSpPr/>
      </dsp:nvSpPr>
      <dsp:spPr>
        <a:xfrm rot="2092467">
          <a:off x="4384194" y="4211435"/>
          <a:ext cx="885454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885454" y="1606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804785" y="4205360"/>
        <a:ext cx="44272" cy="44272"/>
      </dsp:txXfrm>
    </dsp:sp>
    <dsp:sp modelId="{C02D0FA0-B8FE-4E91-A65E-E6B203F17504}">
      <dsp:nvSpPr>
        <dsp:cNvPr id="0" name=""/>
        <dsp:cNvSpPr/>
      </dsp:nvSpPr>
      <dsp:spPr>
        <a:xfrm>
          <a:off x="5190138" y="4041643"/>
          <a:ext cx="1755983" cy="8779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False</a:t>
          </a:r>
        </a:p>
      </dsp:txBody>
      <dsp:txXfrm>
        <a:off x="5215853" y="4067358"/>
        <a:ext cx="1704553" cy="826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C24C2-BD3D-B848-8ECA-2C648348E73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B7C5BF-8CE3-8B4B-9D5E-86E6BB3607B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93739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22DC57-3FAE-7641-83A6-186E25CE8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61823"/>
            <a:ext cx="9144000" cy="184814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3D19E7-4D3E-2449-A451-16AFB6ABE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EF7908-A0FA-824F-A02B-06B221D6A7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39FC3C-4827-A245-A81F-F62E3B329FB4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F24743-16EB-9541-898C-087A5963B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8F6150-0C96-404E-96E9-64685BA05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C0921-2E22-C849-88EF-5DBFE4AA72D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1317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648141-C1E2-834D-9420-674419BA4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7811F7-DE2A-4840-ADA3-5D5D7E854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4346" y="1825626"/>
            <a:ext cx="5181600" cy="3851606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707B3E-8233-D14C-BA7F-638E3F1FB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51606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602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D7AAD9B6-F983-4F40-9D8B-9CC39FDF6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1520" y="1367624"/>
            <a:ext cx="10622280" cy="4309607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1446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694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A1D56-9751-4D42-AB00-8CE0891A7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9127" y="412833"/>
            <a:ext cx="7894674" cy="84347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717309-F0C9-DF4B-90AA-FA80420EF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56079F-6D13-7F49-912E-41EB66A59C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39FC3C-4827-A245-A81F-F62E3B329FB4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EF5998-0C0D-EA47-B7E0-372E499A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10A490-A9B4-FE44-A6C1-120C26A52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C0921-2E22-C849-88EF-5DBFE4AA72D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7659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648141-C1E2-834D-9420-674419BA4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79" y="412833"/>
            <a:ext cx="8025346" cy="84347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7811F7-DE2A-4840-ADA3-5D5D7E854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4346" y="1825626"/>
            <a:ext cx="5181600" cy="3851606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707B3E-8233-D14C-BA7F-638E3F1FB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51606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12071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3">
            <a:extLst>
              <a:ext uri="{FF2B5EF4-FFF2-40B4-BE49-F238E27FC236}">
                <a16:creationId xmlns:a16="http://schemas.microsoft.com/office/drawing/2014/main" id="{D7AAD9B6-F983-4F40-9D8B-9CC39FDF6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1520" y="1367624"/>
            <a:ext cx="10622280" cy="4309607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0352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905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AE525-427B-BD42-90EF-EAFDD42A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FCBDFAB-192E-7645-BFCC-F076B540CB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71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925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22DC57-3FAE-7641-83A6-186E25CE8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61823"/>
            <a:ext cx="9144000" cy="184814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3D19E7-4D3E-2449-A451-16AFB6ABE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EF7908-A0FA-824F-A02B-06B221D6A7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39FC3C-4827-A245-A81F-F62E3B329FB4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F24743-16EB-9541-898C-087A5963B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8F6150-0C96-404E-96E9-64685BA05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C0921-2E22-C849-88EF-5DBFE4AA72D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790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A1D56-9751-4D42-AB00-8CE0891A7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717309-F0C9-DF4B-90AA-FA80420EF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56079F-6D13-7F49-912E-41EB66A59C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39FC3C-4827-A245-A81F-F62E3B329FB4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EF5998-0C0D-EA47-B7E0-372E499A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10A490-A9B4-FE44-A6C1-120C26A52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0C0921-2E22-C849-88EF-5DBFE4AA72D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3912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5E703E7-8DD9-EA41-B94D-76F7AD544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FCEC04-A456-1442-9E80-E6998191B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859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Editar los estilos de texto del patrón
Segundo nivel
Tercer nivel
Cuarto nivel
Quinto nivel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FDD4374-F271-F24B-B605-5E6D32E116C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71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9" r:id="rId3"/>
    <p:sldLayoutId id="2147483691" r:id="rId4"/>
    <p:sldLayoutId id="2147483692" r:id="rId5"/>
    <p:sldLayoutId id="2147483699" r:id="rId6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>
          <a:solidFill>
            <a:schemeClr val="tx1">
              <a:lumMod val="65000"/>
              <a:lumOff val="35000"/>
            </a:schemeClr>
          </a:solidFill>
          <a:latin typeface="Arial Narrow" panose="020B0604020202020204" pitchFamily="34" charset="0"/>
          <a:ea typeface="+mn-ea"/>
          <a:cs typeface="Arial Narrow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C67C5A3-2611-3844-87A0-291D00B38C6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97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5E703E7-8DD9-EA41-B94D-76F7AD544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FCEC04-A456-1442-9E80-E6998191B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859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 dirty="0"/>
              <a:t>Editar los estilos de texto del patrón
Segundo nivel
Tercer nivel
Cuarto nivel
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19857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>
          <a:solidFill>
            <a:schemeClr val="tx1">
              <a:lumMod val="65000"/>
              <a:lumOff val="35000"/>
            </a:schemeClr>
          </a:solidFill>
          <a:latin typeface="Arial Narrow" panose="020B0604020202020204" pitchFamily="34" charset="0"/>
          <a:ea typeface="+mn-ea"/>
          <a:cs typeface="Arial Narrow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ctoverse.github.com/2022/top-programming-languag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2CD5CD-BC3C-1543-A8C8-F2BD6E109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138" y="1573968"/>
            <a:ext cx="9373925" cy="4536383"/>
          </a:xfrm>
        </p:spPr>
        <p:txBody>
          <a:bodyPr/>
          <a:lstStyle/>
          <a:p>
            <a:r>
              <a:rPr lang="es-ES" sz="2800" dirty="0">
                <a:solidFill>
                  <a:schemeClr val="bg1"/>
                </a:solidFill>
              </a:rPr>
              <a:t>MICROCONTROLADORES</a:t>
            </a:r>
            <a:br>
              <a:rPr lang="es-ES" sz="2800" dirty="0">
                <a:solidFill>
                  <a:schemeClr val="bg1"/>
                </a:solidFill>
              </a:rPr>
            </a:br>
            <a:r>
              <a:rPr lang="es-ES" sz="2800" dirty="0">
                <a:solidFill>
                  <a:schemeClr val="bg1"/>
                </a:solidFill>
              </a:rPr>
              <a:t>Clase 1 – Introducción a los microcontroladores y lenguajes de programación</a:t>
            </a:r>
            <a:br>
              <a:rPr lang="es-ES" sz="4000" dirty="0">
                <a:solidFill>
                  <a:schemeClr val="bg1"/>
                </a:solidFill>
              </a:rPr>
            </a:br>
            <a:br>
              <a:rPr lang="es-ES" sz="4000" dirty="0">
                <a:solidFill>
                  <a:schemeClr val="bg1"/>
                </a:solidFill>
              </a:rPr>
            </a:br>
            <a:br>
              <a:rPr lang="es-ES" sz="28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Yomin Jaramillo M.</a:t>
            </a:r>
            <a:br>
              <a:rPr lang="es-ES" sz="2400" dirty="0">
                <a:solidFill>
                  <a:schemeClr val="bg1"/>
                </a:solidFill>
              </a:rPr>
            </a:br>
            <a:br>
              <a:rPr lang="es-ES" sz="2400" dirty="0">
                <a:solidFill>
                  <a:schemeClr val="bg1"/>
                </a:solidFill>
              </a:rPr>
            </a:br>
            <a:endParaRPr lang="es-CO" sz="2400" u="sng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BD55C7F-971D-224B-AB85-0C3D835E587C}"/>
              </a:ext>
            </a:extLst>
          </p:cNvPr>
          <p:cNvSpPr txBox="1"/>
          <p:nvPr/>
        </p:nvSpPr>
        <p:spPr>
          <a:xfrm>
            <a:off x="1775901" y="6876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61789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EB60-490E-D39A-AF21-4A649FB8F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Alcance de los sistemas embebidos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736BE-E34E-DF13-7BBA-64938DD5D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491"/>
            <a:ext cx="10515600" cy="4848046"/>
          </a:xfrm>
        </p:spPr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es-CO" sz="26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Electrónica de consumo: Los sistemas embebidos se utilizan en dispositivos electrónicos de uso diario como teléfonos móviles, cámaras digitales, relojes inteligentes, televisores, electrodomésticos, etc.</a:t>
            </a:r>
          </a:p>
          <a:p>
            <a:pPr algn="l">
              <a:buFont typeface="+mj-lt"/>
              <a:buAutoNum type="arabicPeriod"/>
            </a:pPr>
            <a:r>
              <a:rPr lang="es-CO" sz="26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Automoción: Los sistemas embebidos se encuentran en vehículos para controlar y gestionar diferentes aspectos, como la gestión del motor, la seguridad (como los sistemas de frenado ABS), la navegación y el entretenimiento.</a:t>
            </a:r>
          </a:p>
          <a:p>
            <a:pPr algn="l">
              <a:buFont typeface="+mj-lt"/>
              <a:buAutoNum type="arabicPeriod"/>
            </a:pPr>
            <a:r>
              <a:rPr lang="es-CO" sz="26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Industria: Los sistemas embebidos se utilizan en procesos industriales para el control y monitoreo de maquinaria, como en sistemas de automatización y control de fábricas y plantas.</a:t>
            </a:r>
          </a:p>
          <a:p>
            <a:pPr algn="l">
              <a:buFont typeface="+mj-lt"/>
              <a:buAutoNum type="arabicPeriod"/>
            </a:pPr>
            <a:r>
              <a:rPr lang="es-CO" sz="2600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Medicina y salud: Los sistemas embebidos se aplican en dispositivos médicos como monitores de signos vitales, marcapasos, bombas de infusión y dispositivos de diagnóstico.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1788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A0E26-F42F-404A-867A-8C687EBEC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89" y="252578"/>
            <a:ext cx="8947022" cy="843473"/>
          </a:xfrm>
        </p:spPr>
        <p:txBody>
          <a:bodyPr/>
          <a:lstStyle/>
          <a:p>
            <a:r>
              <a:rPr lang="es-CO" dirty="0"/>
              <a:t>Lenguajes de programación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96E65F2-C4F8-433E-8307-6D9C3EEA1A82}"/>
              </a:ext>
            </a:extLst>
          </p:cNvPr>
          <p:cNvSpPr txBox="1"/>
          <p:nvPr/>
        </p:nvSpPr>
        <p:spPr>
          <a:xfrm>
            <a:off x="1543310" y="4958834"/>
            <a:ext cx="9105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400" b="0" i="0" u="none" strike="noStrike" kern="120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Son instrucciones especificas, que permiten crear acciones consecutivas.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EADACB-B010-A315-4529-1873069D9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563" y="1194884"/>
            <a:ext cx="7442874" cy="333885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35BF35D-016E-A8F4-7245-3F2D5E527E51}"/>
              </a:ext>
            </a:extLst>
          </p:cNvPr>
          <p:cNvSpPr txBox="1"/>
          <p:nvPr/>
        </p:nvSpPr>
        <p:spPr>
          <a:xfrm>
            <a:off x="2971106" y="5478450"/>
            <a:ext cx="62497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https://octoverse.github.com/2022/top-programming-languages</a:t>
            </a:r>
            <a:r>
              <a: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3658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A1369-B25D-4189-8A3D-F9C269E62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Elementos de los lenguajes de programación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27E2EB-E5F7-4FE2-8696-4D35A18148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4345" y="1825626"/>
            <a:ext cx="10698479" cy="190055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Estructura del código (Comandos, variables…)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Palabras reservadas (cambian de acuerdo a los lenguajes)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Sintaxis (Como se hace)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Semántica (Que hace)</a:t>
            </a:r>
          </a:p>
          <a:p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F946C40-8FD6-4963-A007-FA4E4D397168}"/>
              </a:ext>
            </a:extLst>
          </p:cNvPr>
          <p:cNvSpPr txBox="1"/>
          <p:nvPr/>
        </p:nvSpPr>
        <p:spPr>
          <a:xfrm>
            <a:off x="693575" y="4484298"/>
            <a:ext cx="72237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¡Importante!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0" i="0" u="none" strike="noStrike" kern="120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Existen errores de programación, estos pueden darse por sintaxis, semántica.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2000" b="0" i="0" u="none" strike="noStrike" kern="120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Tener presente que es lo que esperamos de nuestro código es importante, no todos los errores se nos muestran como tal</a:t>
            </a:r>
          </a:p>
        </p:txBody>
      </p:sp>
    </p:spTree>
    <p:extLst>
      <p:ext uri="{BB962C8B-B14F-4D97-AF65-F5344CB8AC3E}">
        <p14:creationId xmlns:p14="http://schemas.microsoft.com/office/powerpoint/2010/main" val="3657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76BB0C-F627-4AD7-BBBD-8F7DC63F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Solución a problemas de programación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85A3AE-DBE7-4CC1-B1C6-5FF5E5C8B9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26887" y="1462228"/>
            <a:ext cx="8113831" cy="4564946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</a:pPr>
            <a:r>
              <a:rPr lang="es-CO" sz="2100" b="1" dirty="0">
                <a:solidFill>
                  <a:srgbClr val="D85C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Descomposición</a:t>
            </a:r>
            <a:r>
              <a:rPr lang="es-CO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sz="21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un problema en partes pequeñas para que sea más fácil solucionarlo.</a:t>
            </a:r>
          </a:p>
          <a:p>
            <a:endParaRPr lang="es-CO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</a:pPr>
            <a:r>
              <a:rPr lang="es-CO" sz="21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Generalización y Abstracción</a:t>
            </a:r>
            <a:r>
              <a:rPr lang="es-CO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s-CO" sz="21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centrándose en la información importante y dejando de lado detalles irrelevantes</a:t>
            </a:r>
            <a:r>
              <a:rPr lang="es-CO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s-CO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</a:pPr>
            <a:r>
              <a:rPr lang="es-CO" sz="21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Reconocimiento de patrones</a:t>
            </a:r>
            <a:r>
              <a:rPr lang="es-CO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sz="21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repetitivos para encontrar características comunes.</a:t>
            </a:r>
          </a:p>
          <a:p>
            <a:pPr>
              <a:buClr>
                <a:schemeClr val="bg1"/>
              </a:buClr>
            </a:pPr>
            <a:endParaRPr lang="es-CO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</a:pPr>
            <a:r>
              <a:rPr lang="es-CO" sz="2100" b="1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Lógica y Algoritmia</a:t>
            </a:r>
            <a:r>
              <a:rPr lang="es-CO" sz="21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para desarrollar instrucciones paso a paso para resolver los problemas.</a:t>
            </a:r>
          </a:p>
          <a:p>
            <a:pPr>
              <a:buClr>
                <a:schemeClr val="bg1"/>
              </a:buClr>
            </a:pPr>
            <a:endParaRPr lang="es-CO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bg1"/>
              </a:buClr>
            </a:pPr>
            <a:r>
              <a:rPr lang="es-CO" sz="21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Evaluación de la solución</a:t>
            </a:r>
            <a:r>
              <a:rPr lang="es-CO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sz="2100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 garantizar que se resuelve el problema.</a:t>
            </a:r>
          </a:p>
          <a:p>
            <a:endParaRPr lang="es-CO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EACCD1FF-71BF-9924-DF66-3CA1D64880A7}"/>
              </a:ext>
            </a:extLst>
          </p:cNvPr>
          <p:cNvGrpSpPr/>
          <p:nvPr/>
        </p:nvGrpSpPr>
        <p:grpSpPr>
          <a:xfrm>
            <a:off x="1680714" y="1462228"/>
            <a:ext cx="678775" cy="776706"/>
            <a:chOff x="1395663" y="-2227877"/>
            <a:chExt cx="935406" cy="1110846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6A247E16-E7E0-2151-94EB-05D386C6BE30}"/>
                </a:ext>
              </a:extLst>
            </p:cNvPr>
            <p:cNvSpPr/>
            <p:nvPr/>
          </p:nvSpPr>
          <p:spPr>
            <a:xfrm>
              <a:off x="1395663" y="-1828800"/>
              <a:ext cx="324000" cy="324000"/>
            </a:xfrm>
            <a:prstGeom prst="ellipse">
              <a:avLst/>
            </a:prstGeom>
            <a:noFill/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D85C9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?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386ED067-136E-BD0B-D052-817B98CD5326}"/>
                </a:ext>
              </a:extLst>
            </p:cNvPr>
            <p:cNvSpPr/>
            <p:nvPr/>
          </p:nvSpPr>
          <p:spPr>
            <a:xfrm>
              <a:off x="1742399" y="-2080800"/>
              <a:ext cx="252000" cy="252000"/>
            </a:xfrm>
            <a:prstGeom prst="ellipse">
              <a:avLst/>
            </a:prstGeom>
            <a:noFill/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18C15E6-F634-3718-D7E9-94D09C06E009}"/>
                </a:ext>
              </a:extLst>
            </p:cNvPr>
            <p:cNvSpPr/>
            <p:nvPr/>
          </p:nvSpPr>
          <p:spPr>
            <a:xfrm>
              <a:off x="1742399" y="-1504800"/>
              <a:ext cx="252000" cy="252000"/>
            </a:xfrm>
            <a:prstGeom prst="ellipse">
              <a:avLst/>
            </a:prstGeom>
            <a:noFill/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99D152B0-EA9F-DCE4-45AD-78FDEF7B930D}"/>
                </a:ext>
              </a:extLst>
            </p:cNvPr>
            <p:cNvCxnSpPr>
              <a:stCxn id="5" idx="7"/>
              <a:endCxn id="6" idx="3"/>
            </p:cNvCxnSpPr>
            <p:nvPr/>
          </p:nvCxnSpPr>
          <p:spPr>
            <a:xfrm flipV="1">
              <a:off x="1672214" y="-1865705"/>
              <a:ext cx="107090" cy="84354"/>
            </a:xfrm>
            <a:prstGeom prst="line">
              <a:avLst/>
            </a:prstGeom>
            <a:ln>
              <a:solidFill>
                <a:srgbClr val="D85C9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791A5F94-5231-4177-38D4-6EBC4F928506}"/>
                </a:ext>
              </a:extLst>
            </p:cNvPr>
            <p:cNvCxnSpPr>
              <a:stCxn id="5" idx="5"/>
              <a:endCxn id="7" idx="1"/>
            </p:cNvCxnSpPr>
            <p:nvPr/>
          </p:nvCxnSpPr>
          <p:spPr>
            <a:xfrm>
              <a:off x="1672214" y="-1552249"/>
              <a:ext cx="107090" cy="84354"/>
            </a:xfrm>
            <a:prstGeom prst="line">
              <a:avLst/>
            </a:prstGeom>
            <a:ln>
              <a:solidFill>
                <a:srgbClr val="D85C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2FC2BB25-7249-5671-A21A-5131C745231A}"/>
                </a:ext>
              </a:extLst>
            </p:cNvPr>
            <p:cNvSpPr/>
            <p:nvPr/>
          </p:nvSpPr>
          <p:spPr>
            <a:xfrm>
              <a:off x="2149722" y="-2227877"/>
              <a:ext cx="180000" cy="180000"/>
            </a:xfrm>
            <a:prstGeom prst="ellipse">
              <a:avLst/>
            </a:prstGeom>
            <a:solidFill>
              <a:srgbClr val="D85C90"/>
            </a:solidFill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A8623245-7BDA-F471-9ED7-F529CEE51C45}"/>
                </a:ext>
              </a:extLst>
            </p:cNvPr>
            <p:cNvSpPr/>
            <p:nvPr/>
          </p:nvSpPr>
          <p:spPr>
            <a:xfrm>
              <a:off x="2149722" y="-1881029"/>
              <a:ext cx="180000" cy="180000"/>
            </a:xfrm>
            <a:prstGeom prst="ellipse">
              <a:avLst/>
            </a:prstGeom>
            <a:solidFill>
              <a:srgbClr val="D85C90"/>
            </a:solidFill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2460E9BB-94DC-7C61-5A41-14514EA4D837}"/>
                </a:ext>
              </a:extLst>
            </p:cNvPr>
            <p:cNvSpPr/>
            <p:nvPr/>
          </p:nvSpPr>
          <p:spPr>
            <a:xfrm>
              <a:off x="2149722" y="-1581022"/>
              <a:ext cx="180000" cy="180000"/>
            </a:xfrm>
            <a:prstGeom prst="ellipse">
              <a:avLst/>
            </a:prstGeom>
            <a:solidFill>
              <a:srgbClr val="D85C90"/>
            </a:solidFill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71627BB9-5AD5-58A1-BB25-3A749DB53A0F}"/>
                </a:ext>
              </a:extLst>
            </p:cNvPr>
            <p:cNvSpPr/>
            <p:nvPr/>
          </p:nvSpPr>
          <p:spPr>
            <a:xfrm>
              <a:off x="2151069" y="-1297031"/>
              <a:ext cx="180000" cy="180000"/>
            </a:xfrm>
            <a:prstGeom prst="ellipse">
              <a:avLst/>
            </a:prstGeom>
            <a:solidFill>
              <a:srgbClr val="D85C90"/>
            </a:solidFill>
            <a:ln w="19050">
              <a:solidFill>
                <a:srgbClr val="D85C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1B7AE4B7-46A4-6BB4-2CBB-2DD6A354739C}"/>
                </a:ext>
              </a:extLst>
            </p:cNvPr>
            <p:cNvCxnSpPr>
              <a:cxnSpLocks/>
              <a:stCxn id="6" idx="7"/>
              <a:endCxn id="10" idx="2"/>
            </p:cNvCxnSpPr>
            <p:nvPr/>
          </p:nvCxnSpPr>
          <p:spPr>
            <a:xfrm flipV="1">
              <a:off x="1957494" y="-2137877"/>
              <a:ext cx="192228" cy="93982"/>
            </a:xfrm>
            <a:prstGeom prst="line">
              <a:avLst/>
            </a:prstGeom>
            <a:ln>
              <a:solidFill>
                <a:srgbClr val="D85C9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5ABB1F97-6430-C769-0A2F-B3062CBD3F7A}"/>
                </a:ext>
              </a:extLst>
            </p:cNvPr>
            <p:cNvCxnSpPr>
              <a:cxnSpLocks/>
              <a:stCxn id="11" idx="1"/>
              <a:endCxn id="6" idx="6"/>
            </p:cNvCxnSpPr>
            <p:nvPr/>
          </p:nvCxnSpPr>
          <p:spPr>
            <a:xfrm flipH="1" flipV="1">
              <a:off x="1994399" y="-1954800"/>
              <a:ext cx="181683" cy="100131"/>
            </a:xfrm>
            <a:prstGeom prst="line">
              <a:avLst/>
            </a:prstGeom>
            <a:ln>
              <a:solidFill>
                <a:srgbClr val="D85C9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C071E66D-FCC9-721C-078D-D3B1773D4095}"/>
                </a:ext>
              </a:extLst>
            </p:cNvPr>
            <p:cNvCxnSpPr>
              <a:cxnSpLocks/>
              <a:stCxn id="7" idx="6"/>
              <a:endCxn id="12" idx="2"/>
            </p:cNvCxnSpPr>
            <p:nvPr/>
          </p:nvCxnSpPr>
          <p:spPr>
            <a:xfrm flipV="1">
              <a:off x="1994399" y="-1491022"/>
              <a:ext cx="155323" cy="112222"/>
            </a:xfrm>
            <a:prstGeom prst="line">
              <a:avLst/>
            </a:prstGeom>
            <a:ln>
              <a:solidFill>
                <a:srgbClr val="D85C9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C42A4C4E-F8D4-161D-C227-2506D2C78C59}"/>
                </a:ext>
              </a:extLst>
            </p:cNvPr>
            <p:cNvCxnSpPr>
              <a:cxnSpLocks/>
              <a:stCxn id="7" idx="5"/>
              <a:endCxn id="13" idx="2"/>
            </p:cNvCxnSpPr>
            <p:nvPr/>
          </p:nvCxnSpPr>
          <p:spPr>
            <a:xfrm>
              <a:off x="1957494" y="-1289705"/>
              <a:ext cx="193575" cy="82674"/>
            </a:xfrm>
            <a:prstGeom prst="line">
              <a:avLst/>
            </a:prstGeom>
            <a:ln>
              <a:solidFill>
                <a:srgbClr val="D85C9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53BBF07-7A51-C2C9-1EEA-7A97C617AAE0}"/>
              </a:ext>
            </a:extLst>
          </p:cNvPr>
          <p:cNvGrpSpPr/>
          <p:nvPr/>
        </p:nvGrpSpPr>
        <p:grpSpPr>
          <a:xfrm>
            <a:off x="1912245" y="2448740"/>
            <a:ext cx="302897" cy="732306"/>
            <a:chOff x="2576457" y="3497729"/>
            <a:chExt cx="288000" cy="750334"/>
          </a:xfrm>
        </p:grpSpPr>
        <p:sp>
          <p:nvSpPr>
            <p:cNvPr id="19" name="Cubo 18">
              <a:extLst>
                <a:ext uri="{FF2B5EF4-FFF2-40B4-BE49-F238E27FC236}">
                  <a16:creationId xmlns:a16="http://schemas.microsoft.com/office/drawing/2014/main" id="{BE510461-CD3C-A9F2-8CE2-4E919A2B3A73}"/>
                </a:ext>
              </a:extLst>
            </p:cNvPr>
            <p:cNvSpPr/>
            <p:nvPr/>
          </p:nvSpPr>
          <p:spPr>
            <a:xfrm>
              <a:off x="2576457" y="3497729"/>
              <a:ext cx="288000" cy="288000"/>
            </a:xfrm>
            <a:prstGeom prst="cube">
              <a:avLst/>
            </a:prstGeom>
            <a:noFill/>
            <a:ln w="190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05029B3F-F605-0022-B212-B5B128E36697}"/>
                </a:ext>
              </a:extLst>
            </p:cNvPr>
            <p:cNvSpPr/>
            <p:nvPr/>
          </p:nvSpPr>
          <p:spPr>
            <a:xfrm>
              <a:off x="2576457" y="4032063"/>
              <a:ext cx="216000" cy="216000"/>
            </a:xfrm>
            <a:prstGeom prst="rect">
              <a:avLst/>
            </a:prstGeom>
            <a:solidFill>
              <a:srgbClr val="00B050"/>
            </a:solidFill>
            <a:ln w="190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EF239311-A55E-94B9-4D8E-093BCFDD7EB5}"/>
                </a:ext>
              </a:extLst>
            </p:cNvPr>
            <p:cNvCxnSpPr>
              <a:stCxn id="19" idx="3"/>
              <a:endCxn id="20" idx="0"/>
            </p:cNvCxnSpPr>
            <p:nvPr/>
          </p:nvCxnSpPr>
          <p:spPr>
            <a:xfrm>
              <a:off x="2684457" y="3785729"/>
              <a:ext cx="0" cy="246334"/>
            </a:xfrm>
            <a:prstGeom prst="line">
              <a:avLst/>
            </a:prstGeom>
            <a:ln w="6350"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D9C749A9-566A-685D-6059-248FD83787EE}"/>
              </a:ext>
            </a:extLst>
          </p:cNvPr>
          <p:cNvGrpSpPr/>
          <p:nvPr/>
        </p:nvGrpSpPr>
        <p:grpSpPr>
          <a:xfrm>
            <a:off x="1703380" y="3436971"/>
            <a:ext cx="655132" cy="599847"/>
            <a:chOff x="1905451" y="4547865"/>
            <a:chExt cx="788771" cy="701498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E45D131B-F494-7812-48C9-32D2C0C6E9DF}"/>
                </a:ext>
              </a:extLst>
            </p:cNvPr>
            <p:cNvSpPr/>
            <p:nvPr/>
          </p:nvSpPr>
          <p:spPr>
            <a:xfrm>
              <a:off x="1905451" y="4547865"/>
              <a:ext cx="328192" cy="328695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C2FC2A36-D732-816D-2386-3E6B65462942}"/>
                </a:ext>
              </a:extLst>
            </p:cNvPr>
            <p:cNvSpPr/>
            <p:nvPr/>
          </p:nvSpPr>
          <p:spPr>
            <a:xfrm>
              <a:off x="1944794" y="4586670"/>
              <a:ext cx="98457" cy="108709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FAE1791F-472A-50EE-C571-26AA93C61ED5}"/>
                </a:ext>
              </a:extLst>
            </p:cNvPr>
            <p:cNvSpPr/>
            <p:nvPr/>
          </p:nvSpPr>
          <p:spPr>
            <a:xfrm>
              <a:off x="2101168" y="4586670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054CB003-5479-CD40-A1C9-39006F041B2A}"/>
                </a:ext>
              </a:extLst>
            </p:cNvPr>
            <p:cNvSpPr/>
            <p:nvPr/>
          </p:nvSpPr>
          <p:spPr>
            <a:xfrm>
              <a:off x="1944794" y="4731615"/>
              <a:ext cx="98457" cy="108709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5A96313F-7C7B-C427-AD41-7133035012AF}"/>
                </a:ext>
              </a:extLst>
            </p:cNvPr>
            <p:cNvSpPr/>
            <p:nvPr/>
          </p:nvSpPr>
          <p:spPr>
            <a:xfrm>
              <a:off x="2101168" y="4731615"/>
              <a:ext cx="98457" cy="108709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D21A438A-F6E4-46A8-98BE-DA5759FF029F}"/>
                </a:ext>
              </a:extLst>
            </p:cNvPr>
            <p:cNvSpPr/>
            <p:nvPr/>
          </p:nvSpPr>
          <p:spPr>
            <a:xfrm>
              <a:off x="1913528" y="4920668"/>
              <a:ext cx="328192" cy="328695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0588A907-A30C-5E7F-F3D0-0E558DDECF39}"/>
                </a:ext>
              </a:extLst>
            </p:cNvPr>
            <p:cNvSpPr/>
            <p:nvPr/>
          </p:nvSpPr>
          <p:spPr>
            <a:xfrm>
              <a:off x="1952871" y="4959473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9E8DD343-C4DA-4CD8-8D20-3AC502E30B07}"/>
                </a:ext>
              </a:extLst>
            </p:cNvPr>
            <p:cNvSpPr/>
            <p:nvPr/>
          </p:nvSpPr>
          <p:spPr>
            <a:xfrm>
              <a:off x="2109245" y="4959473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4051E3D7-90D5-26DF-7942-4550C23C7081}"/>
                </a:ext>
              </a:extLst>
            </p:cNvPr>
            <p:cNvSpPr/>
            <p:nvPr/>
          </p:nvSpPr>
          <p:spPr>
            <a:xfrm>
              <a:off x="1952871" y="5104418"/>
              <a:ext cx="98457" cy="108709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31E53263-0643-2AF8-A927-A18C058CD488}"/>
                </a:ext>
              </a:extLst>
            </p:cNvPr>
            <p:cNvSpPr/>
            <p:nvPr/>
          </p:nvSpPr>
          <p:spPr>
            <a:xfrm>
              <a:off x="2109245" y="5104418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Rectángulo 32">
              <a:extLst>
                <a:ext uri="{FF2B5EF4-FFF2-40B4-BE49-F238E27FC236}">
                  <a16:creationId xmlns:a16="http://schemas.microsoft.com/office/drawing/2014/main" id="{D2D9C93D-F620-034B-88E3-AE8F39CA4C38}"/>
                </a:ext>
              </a:extLst>
            </p:cNvPr>
            <p:cNvSpPr/>
            <p:nvPr/>
          </p:nvSpPr>
          <p:spPr>
            <a:xfrm>
              <a:off x="2360681" y="4547865"/>
              <a:ext cx="328192" cy="328695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Elipse 33">
              <a:extLst>
                <a:ext uri="{FF2B5EF4-FFF2-40B4-BE49-F238E27FC236}">
                  <a16:creationId xmlns:a16="http://schemas.microsoft.com/office/drawing/2014/main" id="{A49882E2-73C1-58DD-BA5D-5008F448E7A2}"/>
                </a:ext>
              </a:extLst>
            </p:cNvPr>
            <p:cNvSpPr/>
            <p:nvPr/>
          </p:nvSpPr>
          <p:spPr>
            <a:xfrm>
              <a:off x="2400024" y="4586670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1ED85A26-E6E3-DB78-3B9F-AF66EC476649}"/>
                </a:ext>
              </a:extLst>
            </p:cNvPr>
            <p:cNvSpPr/>
            <p:nvPr/>
          </p:nvSpPr>
          <p:spPr>
            <a:xfrm>
              <a:off x="2556398" y="4586670"/>
              <a:ext cx="98457" cy="108709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E861DDC8-BEE1-D17D-44E1-BC26BCE956B1}"/>
                </a:ext>
              </a:extLst>
            </p:cNvPr>
            <p:cNvSpPr/>
            <p:nvPr/>
          </p:nvSpPr>
          <p:spPr>
            <a:xfrm>
              <a:off x="2400024" y="4731615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B6634CAA-9F8B-B84B-E9DB-59BA8D8FD10E}"/>
                </a:ext>
              </a:extLst>
            </p:cNvPr>
            <p:cNvSpPr/>
            <p:nvPr/>
          </p:nvSpPr>
          <p:spPr>
            <a:xfrm>
              <a:off x="2556398" y="4731615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Rectángulo 37">
              <a:extLst>
                <a:ext uri="{FF2B5EF4-FFF2-40B4-BE49-F238E27FC236}">
                  <a16:creationId xmlns:a16="http://schemas.microsoft.com/office/drawing/2014/main" id="{95F459F7-1DA8-E9EE-3991-9A37C2ED4554}"/>
                </a:ext>
              </a:extLst>
            </p:cNvPr>
            <p:cNvSpPr/>
            <p:nvPr/>
          </p:nvSpPr>
          <p:spPr>
            <a:xfrm>
              <a:off x="2366030" y="4920668"/>
              <a:ext cx="328192" cy="328695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2C5A553B-1853-88C6-FBE0-E962311CB7BB}"/>
                </a:ext>
              </a:extLst>
            </p:cNvPr>
            <p:cNvSpPr/>
            <p:nvPr/>
          </p:nvSpPr>
          <p:spPr>
            <a:xfrm>
              <a:off x="2405373" y="4959473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28744E67-D4D3-F251-7C40-7575DF97E8B7}"/>
                </a:ext>
              </a:extLst>
            </p:cNvPr>
            <p:cNvSpPr/>
            <p:nvPr/>
          </p:nvSpPr>
          <p:spPr>
            <a:xfrm>
              <a:off x="2561747" y="4959473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79F3DC10-0D1C-7D88-ED81-5D631B37A527}"/>
                </a:ext>
              </a:extLst>
            </p:cNvPr>
            <p:cNvSpPr/>
            <p:nvPr/>
          </p:nvSpPr>
          <p:spPr>
            <a:xfrm>
              <a:off x="2405373" y="5104418"/>
              <a:ext cx="98457" cy="10870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A6BC46F1-432E-CF19-A35C-6FCD1AB2137F}"/>
                </a:ext>
              </a:extLst>
            </p:cNvPr>
            <p:cNvSpPr/>
            <p:nvPr/>
          </p:nvSpPr>
          <p:spPr>
            <a:xfrm>
              <a:off x="2561747" y="5104418"/>
              <a:ext cx="98457" cy="108709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9404E780-74AB-59E7-0CE2-A78772D224A1}"/>
                </a:ext>
              </a:extLst>
            </p:cNvPr>
            <p:cNvCxnSpPr>
              <a:cxnSpLocks/>
              <a:stCxn id="28" idx="3"/>
              <a:endCxn id="38" idx="1"/>
            </p:cNvCxnSpPr>
            <p:nvPr/>
          </p:nvCxnSpPr>
          <p:spPr>
            <a:xfrm>
              <a:off x="2241720" y="5085016"/>
              <a:ext cx="124310" cy="0"/>
            </a:xfrm>
            <a:prstGeom prst="line">
              <a:avLst/>
            </a:prstGeom>
            <a:ln w="6350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72DE44B0-495B-3525-8142-F734B34AB7CE}"/>
                </a:ext>
              </a:extLst>
            </p:cNvPr>
            <p:cNvCxnSpPr>
              <a:cxnSpLocks/>
            </p:cNvCxnSpPr>
            <p:nvPr/>
          </p:nvCxnSpPr>
          <p:spPr>
            <a:xfrm>
              <a:off x="2236404" y="4732496"/>
              <a:ext cx="124310" cy="0"/>
            </a:xfrm>
            <a:prstGeom prst="line">
              <a:avLst/>
            </a:prstGeom>
            <a:ln w="6350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114989B1-D743-2E59-34EF-22DE2BF9E32C}"/>
              </a:ext>
            </a:extLst>
          </p:cNvPr>
          <p:cNvGrpSpPr/>
          <p:nvPr/>
        </p:nvGrpSpPr>
        <p:grpSpPr>
          <a:xfrm>
            <a:off x="1760641" y="4335456"/>
            <a:ext cx="343362" cy="973460"/>
            <a:chOff x="1562986" y="5624623"/>
            <a:chExt cx="260497" cy="810205"/>
          </a:xfrm>
        </p:grpSpPr>
        <p:sp>
          <p:nvSpPr>
            <p:cNvPr id="46" name="Elipse 45">
              <a:extLst>
                <a:ext uri="{FF2B5EF4-FFF2-40B4-BE49-F238E27FC236}">
                  <a16:creationId xmlns:a16="http://schemas.microsoft.com/office/drawing/2014/main" id="{C5BA7DA3-0583-BAB8-1AA5-B7ECA3D3BAD9}"/>
                </a:ext>
              </a:extLst>
            </p:cNvPr>
            <p:cNvSpPr/>
            <p:nvPr/>
          </p:nvSpPr>
          <p:spPr>
            <a:xfrm>
              <a:off x="1637414" y="5624623"/>
              <a:ext cx="111642" cy="111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3DDF4EF5-B52C-7B62-DA03-062AA2A10854}"/>
                </a:ext>
              </a:extLst>
            </p:cNvPr>
            <p:cNvSpPr/>
            <p:nvPr/>
          </p:nvSpPr>
          <p:spPr>
            <a:xfrm>
              <a:off x="1640072" y="6323186"/>
              <a:ext cx="111642" cy="111642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ángulo: esquinas redondeadas 47">
              <a:extLst>
                <a:ext uri="{FF2B5EF4-FFF2-40B4-BE49-F238E27FC236}">
                  <a16:creationId xmlns:a16="http://schemas.microsoft.com/office/drawing/2014/main" id="{C71C9569-9ACC-D3A0-5405-E8F89363AB2F}"/>
                </a:ext>
              </a:extLst>
            </p:cNvPr>
            <p:cNvSpPr/>
            <p:nvPr/>
          </p:nvSpPr>
          <p:spPr>
            <a:xfrm>
              <a:off x="1562986" y="5853222"/>
              <a:ext cx="260497" cy="11164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9" name="Conector recto de flecha 48">
              <a:extLst>
                <a:ext uri="{FF2B5EF4-FFF2-40B4-BE49-F238E27FC236}">
                  <a16:creationId xmlns:a16="http://schemas.microsoft.com/office/drawing/2014/main" id="{09C8E398-83C4-42B6-9F8C-9F1F9565E321}"/>
                </a:ext>
              </a:extLst>
            </p:cNvPr>
            <p:cNvCxnSpPr>
              <a:stCxn id="46" idx="4"/>
              <a:endCxn id="48" idx="0"/>
            </p:cNvCxnSpPr>
            <p:nvPr/>
          </p:nvCxnSpPr>
          <p:spPr>
            <a:xfrm>
              <a:off x="1693235" y="5736265"/>
              <a:ext cx="0" cy="116957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mbo 49">
              <a:extLst>
                <a:ext uri="{FF2B5EF4-FFF2-40B4-BE49-F238E27FC236}">
                  <a16:creationId xmlns:a16="http://schemas.microsoft.com/office/drawing/2014/main" id="{B9DA47E3-8F09-1CD8-A60F-BC1DC9D36979}"/>
                </a:ext>
              </a:extLst>
            </p:cNvPr>
            <p:cNvSpPr/>
            <p:nvPr/>
          </p:nvSpPr>
          <p:spPr>
            <a:xfrm>
              <a:off x="1626782" y="6076510"/>
              <a:ext cx="122274" cy="123336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1" name="Conector recto de flecha 50">
              <a:extLst>
                <a:ext uri="{FF2B5EF4-FFF2-40B4-BE49-F238E27FC236}">
                  <a16:creationId xmlns:a16="http://schemas.microsoft.com/office/drawing/2014/main" id="{011E8EA9-FD7A-15EF-E2A8-915FCED029B8}"/>
                </a:ext>
              </a:extLst>
            </p:cNvPr>
            <p:cNvCxnSpPr/>
            <p:nvPr/>
          </p:nvCxnSpPr>
          <p:spPr>
            <a:xfrm>
              <a:off x="1688805" y="5964864"/>
              <a:ext cx="0" cy="116957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de flecha 51">
              <a:extLst>
                <a:ext uri="{FF2B5EF4-FFF2-40B4-BE49-F238E27FC236}">
                  <a16:creationId xmlns:a16="http://schemas.microsoft.com/office/drawing/2014/main" id="{AAF2CB45-A294-9956-CA47-2C0F2D7A3CEE}"/>
                </a:ext>
              </a:extLst>
            </p:cNvPr>
            <p:cNvCxnSpPr/>
            <p:nvPr/>
          </p:nvCxnSpPr>
          <p:spPr>
            <a:xfrm>
              <a:off x="1687919" y="6199846"/>
              <a:ext cx="0" cy="116957"/>
            </a:xfrm>
            <a:prstGeom prst="straightConnector1">
              <a:avLst/>
            </a:prstGeom>
            <a:ln>
              <a:solidFill>
                <a:schemeClr val="bg2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: angular 52">
              <a:extLst>
                <a:ext uri="{FF2B5EF4-FFF2-40B4-BE49-F238E27FC236}">
                  <a16:creationId xmlns:a16="http://schemas.microsoft.com/office/drawing/2014/main" id="{933E0D33-CDC0-0BBC-347B-401C2423CBC5}"/>
                </a:ext>
              </a:extLst>
            </p:cNvPr>
            <p:cNvCxnSpPr>
              <a:stCxn id="50" idx="3"/>
              <a:endCxn id="48" idx="3"/>
            </p:cNvCxnSpPr>
            <p:nvPr/>
          </p:nvCxnSpPr>
          <p:spPr>
            <a:xfrm flipV="1">
              <a:off x="1749056" y="5909043"/>
              <a:ext cx="74427" cy="229135"/>
            </a:xfrm>
            <a:prstGeom prst="bentConnector3">
              <a:avLst>
                <a:gd name="adj1" fmla="val 250002"/>
              </a:avLst>
            </a:prstGeom>
            <a:ln>
              <a:solidFill>
                <a:schemeClr val="bg2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upo 53">
            <a:extLst>
              <a:ext uri="{FF2B5EF4-FFF2-40B4-BE49-F238E27FC236}">
                <a16:creationId xmlns:a16="http://schemas.microsoft.com/office/drawing/2014/main" id="{DCC51ECD-608D-7CBB-372A-8AFA50392AE6}"/>
              </a:ext>
            </a:extLst>
          </p:cNvPr>
          <p:cNvGrpSpPr/>
          <p:nvPr/>
        </p:nvGrpSpPr>
        <p:grpSpPr>
          <a:xfrm>
            <a:off x="1586773" y="5573243"/>
            <a:ext cx="744879" cy="303475"/>
            <a:chOff x="2403056" y="6179653"/>
            <a:chExt cx="843841" cy="352454"/>
          </a:xfrm>
        </p:grpSpPr>
        <p:sp>
          <p:nvSpPr>
            <p:cNvPr id="55" name="Rectángulo 54">
              <a:extLst>
                <a:ext uri="{FF2B5EF4-FFF2-40B4-BE49-F238E27FC236}">
                  <a16:creationId xmlns:a16="http://schemas.microsoft.com/office/drawing/2014/main" id="{4B9234F6-317E-7499-1C17-C2388CFB4B40}"/>
                </a:ext>
              </a:extLst>
            </p:cNvPr>
            <p:cNvSpPr/>
            <p:nvPr/>
          </p:nvSpPr>
          <p:spPr>
            <a:xfrm>
              <a:off x="2403056" y="6343218"/>
              <a:ext cx="219260" cy="188889"/>
            </a:xfrm>
            <a:prstGeom prst="rect">
              <a:avLst/>
            </a:prstGeom>
            <a:noFill/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Rectángulo 55">
              <a:extLst>
                <a:ext uri="{FF2B5EF4-FFF2-40B4-BE49-F238E27FC236}">
                  <a16:creationId xmlns:a16="http://schemas.microsoft.com/office/drawing/2014/main" id="{66AE251F-9ADF-6152-D596-61E2C669AD83}"/>
                </a:ext>
              </a:extLst>
            </p:cNvPr>
            <p:cNvSpPr/>
            <p:nvPr/>
          </p:nvSpPr>
          <p:spPr>
            <a:xfrm>
              <a:off x="2704092" y="6343218"/>
              <a:ext cx="219260" cy="188889"/>
            </a:xfrm>
            <a:prstGeom prst="rect">
              <a:avLst/>
            </a:prstGeom>
            <a:noFill/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A273B1F4-8A6E-AD5F-76B5-4753EB3A7DDF}"/>
                </a:ext>
              </a:extLst>
            </p:cNvPr>
            <p:cNvSpPr/>
            <p:nvPr/>
          </p:nvSpPr>
          <p:spPr>
            <a:xfrm>
              <a:off x="3016694" y="6343218"/>
              <a:ext cx="219260" cy="188889"/>
            </a:xfrm>
            <a:prstGeom prst="rect">
              <a:avLst/>
            </a:prstGeom>
            <a:noFill/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Medio marco 57">
              <a:extLst>
                <a:ext uri="{FF2B5EF4-FFF2-40B4-BE49-F238E27FC236}">
                  <a16:creationId xmlns:a16="http://schemas.microsoft.com/office/drawing/2014/main" id="{5250FD87-A024-5B76-3019-3258FB27A421}"/>
                </a:ext>
              </a:extLst>
            </p:cNvPr>
            <p:cNvSpPr/>
            <p:nvPr/>
          </p:nvSpPr>
          <p:spPr>
            <a:xfrm rot="7515653" flipH="1">
              <a:off x="2403352" y="6271301"/>
              <a:ext cx="309896" cy="126599"/>
            </a:xfrm>
            <a:prstGeom prst="halfFram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Medio marco 58">
              <a:extLst>
                <a:ext uri="{FF2B5EF4-FFF2-40B4-BE49-F238E27FC236}">
                  <a16:creationId xmlns:a16="http://schemas.microsoft.com/office/drawing/2014/main" id="{6C3C9FAF-37BD-71B8-15E7-6311A3C0693B}"/>
                </a:ext>
              </a:extLst>
            </p:cNvPr>
            <p:cNvSpPr/>
            <p:nvPr/>
          </p:nvSpPr>
          <p:spPr>
            <a:xfrm rot="7515653" flipH="1">
              <a:off x="2715954" y="6287476"/>
              <a:ext cx="309896" cy="126599"/>
            </a:xfrm>
            <a:prstGeom prst="halfFram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Medio marco 59">
              <a:extLst>
                <a:ext uri="{FF2B5EF4-FFF2-40B4-BE49-F238E27FC236}">
                  <a16:creationId xmlns:a16="http://schemas.microsoft.com/office/drawing/2014/main" id="{B18363DD-143F-5040-6ABD-20813A80CB4F}"/>
                </a:ext>
              </a:extLst>
            </p:cNvPr>
            <p:cNvSpPr/>
            <p:nvPr/>
          </p:nvSpPr>
          <p:spPr>
            <a:xfrm rot="7515653" flipH="1">
              <a:off x="3028650" y="6276949"/>
              <a:ext cx="309896" cy="126599"/>
            </a:xfrm>
            <a:prstGeom prst="halfFram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59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A5B77-486E-CA25-64C0-62750A41A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01793-6CD3-059B-838D-A4C234E82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Algoritmia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688CD1-486E-3DC2-2632-9D9C054137BB}"/>
              </a:ext>
            </a:extLst>
          </p:cNvPr>
          <p:cNvSpPr txBox="1">
            <a:spLocks/>
          </p:cNvSpPr>
          <p:nvPr/>
        </p:nvSpPr>
        <p:spPr>
          <a:xfrm>
            <a:off x="1357903" y="1256306"/>
            <a:ext cx="9666016" cy="4663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O"/>
              <a:t>Un algoritmo es una lista finita de instrucciones </a:t>
            </a:r>
            <a:r>
              <a:rPr lang="es-CO" b="1"/>
              <a:t>claras</a:t>
            </a:r>
            <a:r>
              <a:rPr lang="es-CO"/>
              <a:t>, </a:t>
            </a:r>
            <a:r>
              <a:rPr lang="es-CO" b="1"/>
              <a:t>ordenadas</a:t>
            </a:r>
            <a:r>
              <a:rPr lang="es-CO"/>
              <a:t> y </a:t>
            </a:r>
            <a:r>
              <a:rPr lang="es-CO" b="1"/>
              <a:t>precisas</a:t>
            </a:r>
            <a:r>
              <a:rPr lang="es-CO"/>
              <a:t> que describen un procedimiento para resolver un problema o realizar un cálculo.</a:t>
            </a:r>
          </a:p>
          <a:p>
            <a:pPr algn="just"/>
            <a:endParaRPr lang="es-CO"/>
          </a:p>
          <a:p>
            <a:pPr algn="just"/>
            <a:r>
              <a:rPr lang="es-CO"/>
              <a:t>En el contexto de la computación </a:t>
            </a:r>
            <a:r>
              <a:rPr lang="es-CO" b="1"/>
              <a:t>se espera que las instrucciones puedan ser implementadas en un computador</a:t>
            </a:r>
            <a:r>
              <a:rPr lang="es-CO"/>
              <a:t>, usando un lenguaje de programación.</a:t>
            </a:r>
          </a:p>
          <a:p>
            <a:pPr algn="just"/>
            <a:endParaRPr lang="es-CO"/>
          </a:p>
          <a:p>
            <a:pPr algn="just"/>
            <a:r>
              <a:rPr lang="es-CO"/>
              <a:t>Un algoritmo se puede representar a través de un diagrama de flujo o un seudocódigo.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1404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356B9-E870-B486-0873-84C972934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Problema 1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890F7-5984-0BCC-7CFE-8C320B46C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Diseñe un algoritmo que pida la edad de cada uno de los miembros de su equipo y le retorne la edad promedio de su equipo.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30724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36F6F-7AB2-435C-6C56-82EBF5091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Metodología de trabajo con algoritmos</a:t>
            </a:r>
            <a:endParaRPr lang="es-CO"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942F64E0-832B-5D63-F8A0-131EF6C520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0657778"/>
              </p:ext>
            </p:extLst>
          </p:nvPr>
        </p:nvGraphicFramePr>
        <p:xfrm>
          <a:off x="1240494" y="1127045"/>
          <a:ext cx="971101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119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6633-2086-606E-9EB9-7686E619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ALGORITMOS</a:t>
            </a:r>
            <a:endParaRPr lang="es-CO" dirty="0"/>
          </a:p>
        </p:txBody>
      </p:sp>
      <p:pic>
        <p:nvPicPr>
          <p:cNvPr id="5" name="Imagen 7" descr="Escala de tiempo&#10;&#10;Descripción generada automáticamente">
            <a:extLst>
              <a:ext uri="{FF2B5EF4-FFF2-40B4-BE49-F238E27FC236}">
                <a16:creationId xmlns:a16="http://schemas.microsoft.com/office/drawing/2014/main" id="{A6DF35B3-5225-0046-9FCC-0DBD0A07A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969" y="2610071"/>
            <a:ext cx="4857750" cy="2305050"/>
          </a:xfrm>
          <a:prstGeom prst="rect">
            <a:avLst/>
          </a:prstGeom>
        </p:spPr>
      </p:pic>
      <p:sp>
        <p:nvSpPr>
          <p:cNvPr id="6" name="Google Shape;321;p12">
            <a:extLst>
              <a:ext uri="{FF2B5EF4-FFF2-40B4-BE49-F238E27FC236}">
                <a16:creationId xmlns:a16="http://schemas.microsoft.com/office/drawing/2014/main" id="{D10C4466-ADA5-F8E5-C77B-3E324CDC8E27}"/>
              </a:ext>
            </a:extLst>
          </p:cNvPr>
          <p:cNvSpPr/>
          <p:nvPr/>
        </p:nvSpPr>
        <p:spPr>
          <a:xfrm>
            <a:off x="1924916" y="1488508"/>
            <a:ext cx="3823855" cy="693276"/>
          </a:xfrm>
          <a:prstGeom prst="rect">
            <a:avLst/>
          </a:prstGeom>
          <a:gradFill>
            <a:gsLst>
              <a:gs pos="0">
                <a:srgbClr val="FAAD15"/>
              </a:gs>
              <a:gs pos="100000">
                <a:srgbClr val="FB9815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" dist="25400" dir="5400000" rotWithShape="0">
              <a:srgbClr val="000000">
                <a:alpha val="6392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s-CO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Ejemplo de diseño con diagrama de flujo</a:t>
            </a:r>
            <a:endParaRPr b="1" dirty="0">
              <a:solidFill>
                <a:schemeClr val="dk1"/>
              </a:solidFill>
              <a:latin typeface="Calibri"/>
              <a:cs typeface="Calibri"/>
              <a:sym typeface="Arial"/>
            </a:endParaRPr>
          </a:p>
        </p:txBody>
      </p:sp>
      <p:sp>
        <p:nvSpPr>
          <p:cNvPr id="7" name="Google Shape;321;p12">
            <a:extLst>
              <a:ext uri="{FF2B5EF4-FFF2-40B4-BE49-F238E27FC236}">
                <a16:creationId xmlns:a16="http://schemas.microsoft.com/office/drawing/2014/main" id="{7FEB3D74-76A0-5720-F209-BC42422DA019}"/>
              </a:ext>
            </a:extLst>
          </p:cNvPr>
          <p:cNvSpPr/>
          <p:nvPr/>
        </p:nvSpPr>
        <p:spPr>
          <a:xfrm>
            <a:off x="7163979" y="1488508"/>
            <a:ext cx="3591792" cy="693276"/>
          </a:xfrm>
          <a:prstGeom prst="rect">
            <a:avLst/>
          </a:prstGeom>
          <a:gradFill>
            <a:gsLst>
              <a:gs pos="0">
                <a:srgbClr val="FAAD15"/>
              </a:gs>
              <a:gs pos="100000">
                <a:srgbClr val="FB9815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" dist="25400" dir="5400000" rotWithShape="0">
              <a:srgbClr val="000000">
                <a:alpha val="6392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s-CO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Ejemplo de diseño con seudocódigo</a:t>
            </a:r>
            <a:endParaRPr b="1" dirty="0">
              <a:solidFill>
                <a:schemeClr val="dk1"/>
              </a:solidFill>
              <a:latin typeface="Calibri"/>
              <a:cs typeface="Calibri"/>
              <a:sym typeface="Arial"/>
            </a:endParaRPr>
          </a:p>
        </p:txBody>
      </p:sp>
      <p:pic>
        <p:nvPicPr>
          <p:cNvPr id="8" name="Imagen 13">
            <a:extLst>
              <a:ext uri="{FF2B5EF4-FFF2-40B4-BE49-F238E27FC236}">
                <a16:creationId xmlns:a16="http://schemas.microsoft.com/office/drawing/2014/main" id="{10077E61-623E-7A8E-34FF-3F9C8E507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057" y="2473595"/>
            <a:ext cx="4769636" cy="25780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9" name="Google Shape;465;p21">
            <a:extLst>
              <a:ext uri="{FF2B5EF4-FFF2-40B4-BE49-F238E27FC236}">
                <a16:creationId xmlns:a16="http://schemas.microsoft.com/office/drawing/2014/main" id="{D3BA0F2A-E2DB-C106-5577-F0BA5E3971DC}"/>
              </a:ext>
            </a:extLst>
          </p:cNvPr>
          <p:cNvSpPr/>
          <p:nvPr/>
        </p:nvSpPr>
        <p:spPr>
          <a:xfrm>
            <a:off x="4583050" y="5343408"/>
            <a:ext cx="3084217" cy="847380"/>
          </a:xfrm>
          <a:prstGeom prst="rect">
            <a:avLst/>
          </a:prstGeom>
          <a:gradFill>
            <a:gsLst>
              <a:gs pos="0">
                <a:srgbClr val="D95D91"/>
              </a:gs>
              <a:gs pos="100000">
                <a:srgbClr val="C33776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" dist="25400" dir="5400000" rotWithShape="0">
              <a:srgbClr val="000000">
                <a:alpha val="6392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s-CO" b="1" dirty="0">
                <a:solidFill>
                  <a:schemeClr val="bg1"/>
                </a:solidFill>
                <a:latin typeface="Calibri"/>
                <a:cs typeface="Calibri"/>
                <a:sym typeface="Calibri"/>
              </a:rPr>
              <a:t>Un seudocódigo es una representación textual de un algoritmo.</a:t>
            </a:r>
            <a:endParaRPr b="1" dirty="0">
              <a:solidFill>
                <a:schemeClr val="bg1"/>
              </a:solidFill>
              <a:latin typeface="Calibri"/>
              <a:cs typeface="Calibri"/>
              <a:sym typeface="Arial"/>
            </a:endParaRPr>
          </a:p>
        </p:txBody>
      </p:sp>
      <p:cxnSp>
        <p:nvCxnSpPr>
          <p:cNvPr id="10" name="Google Shape;466;p21">
            <a:extLst>
              <a:ext uri="{FF2B5EF4-FFF2-40B4-BE49-F238E27FC236}">
                <a16:creationId xmlns:a16="http://schemas.microsoft.com/office/drawing/2014/main" id="{FB04C656-3FFF-4C4C-B775-495C517A5B14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7667267" y="4915121"/>
            <a:ext cx="814313" cy="851977"/>
          </a:xfrm>
          <a:prstGeom prst="straightConnector1">
            <a:avLst/>
          </a:prstGeom>
          <a:noFill/>
          <a:ln w="44450" cap="flat" cmpd="sng">
            <a:solidFill>
              <a:srgbClr val="D85C9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563911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472E-7D39-C83C-16F8-32C08B13A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DIAGRAMAS DE FLUJO</a:t>
            </a:r>
            <a:endParaRPr lang="es-CO" dirty="0"/>
          </a:p>
        </p:txBody>
      </p:sp>
      <p:sp>
        <p:nvSpPr>
          <p:cNvPr id="5" name="Google Shape;258;p40">
            <a:extLst>
              <a:ext uri="{FF2B5EF4-FFF2-40B4-BE49-F238E27FC236}">
                <a16:creationId xmlns:a16="http://schemas.microsoft.com/office/drawing/2014/main" id="{7F21BA90-683C-652E-D325-738049D44C86}"/>
              </a:ext>
            </a:extLst>
          </p:cNvPr>
          <p:cNvSpPr txBox="1">
            <a:spLocks/>
          </p:cNvSpPr>
          <p:nvPr/>
        </p:nvSpPr>
        <p:spPr>
          <a:xfrm>
            <a:off x="1931338" y="1470737"/>
            <a:ext cx="3753105" cy="45308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ea typeface="+mn-ea"/>
                <a:cs typeface="Arial Narrow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Char char="•"/>
            </a:pPr>
            <a:r>
              <a:rPr lang="es-MX"/>
              <a:t>Representaremos los algoritmos por medio de diagramas de flujo o pseudocódigos</a:t>
            </a:r>
          </a:p>
          <a:p>
            <a:pPr marL="228600" indent="-228600">
              <a:spcBef>
                <a:spcPts val="0"/>
              </a:spcBef>
              <a:buSzPts val="2800"/>
            </a:pPr>
            <a:r>
              <a:rPr lang="es-MX"/>
              <a:t>Un diagrama de flujo describe un proceso, sistema o algoritmo informático</a:t>
            </a:r>
            <a:endParaRPr lang="es-MX" dirty="0"/>
          </a:p>
        </p:txBody>
      </p:sp>
      <p:pic>
        <p:nvPicPr>
          <p:cNvPr id="6" name="Imagen 4">
            <a:extLst>
              <a:ext uri="{FF2B5EF4-FFF2-40B4-BE49-F238E27FC236}">
                <a16:creationId xmlns:a16="http://schemas.microsoft.com/office/drawing/2014/main" id="{0E4610CB-7EEF-9AEE-61A3-440FB8114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423" y="1397564"/>
            <a:ext cx="4718429" cy="442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48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6BFB-6CD9-A51E-E2A5-BC8B931F8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EJERCICIOS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F50CA-ADC8-378A-33B1-1288A1070A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91185" y="1503197"/>
            <a:ext cx="10121640" cy="3851606"/>
          </a:xfrm>
        </p:spPr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600593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6C64-69DC-D34A-A8B8-EF0E78E3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un microprocesador?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F817-3AF8-6056-E3BB-CD34ECB1E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310" y="1825625"/>
            <a:ext cx="6419490" cy="3859558"/>
          </a:xfrm>
        </p:spPr>
        <p:txBody>
          <a:bodyPr>
            <a:normAutofit/>
          </a:bodyPr>
          <a:lstStyle/>
          <a:p>
            <a:pPr algn="just"/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 microcontrolador siempre contiene un microprocesador en su interior. Un microprocesador es la unidad central de procesamiento de un sistema informático.</a:t>
            </a:r>
          </a:p>
          <a:p>
            <a:pPr algn="just"/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CO" b="0" i="0" dirty="0">
                <a:solidFill>
                  <a:srgbClr val="44444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 construir o diseñar un sistema (computadora), un microprocesador debe estar conectado externamente a algunos otros componentes como la memoria (RAM y ROM) y los puertos de entrada / salida.</a:t>
            </a:r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58D00C-7D93-8B51-9287-D62246920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13" y="1713723"/>
            <a:ext cx="3339771" cy="378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198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871C-38EF-3462-9B02-E52669B02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 a Python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F6071-487B-C954-AD99-1A087E5AB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TIPOS DE DATOS: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ECF7359-77C1-F76C-3905-C3C0720EB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20" y="2361501"/>
            <a:ext cx="5217402" cy="2787806"/>
          </a:xfrm>
          <a:prstGeom prst="rect">
            <a:avLst/>
          </a:prstGeom>
        </p:spPr>
      </p:pic>
      <p:graphicFrame>
        <p:nvGraphicFramePr>
          <p:cNvPr id="5" name="Diagrama 5">
            <a:extLst>
              <a:ext uri="{FF2B5EF4-FFF2-40B4-BE49-F238E27FC236}">
                <a16:creationId xmlns:a16="http://schemas.microsoft.com/office/drawing/2014/main" id="{CB1EC6E7-CC8F-4FE0-AF43-7AB6B13A68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1122440"/>
              </p:ext>
            </p:extLst>
          </p:nvPr>
        </p:nvGraphicFramePr>
        <p:xfrm>
          <a:off x="5037825" y="1256305"/>
          <a:ext cx="7171427" cy="4919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6350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871C-38EF-3462-9B02-E52669B02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 a Python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F6071-487B-C954-AD99-1A087E5AB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LECTURA E IMPRESIÓN DE VARIABLES:</a:t>
            </a:r>
          </a:p>
          <a:p>
            <a:endParaRPr lang="es-ES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Lectura</a:t>
            </a:r>
          </a:p>
          <a:p>
            <a:r>
              <a:rPr lang="es-E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= input(“Ingrese el valor de a: ”)</a:t>
            </a:r>
          </a:p>
          <a:p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Impresión</a:t>
            </a:r>
          </a:p>
          <a:p>
            <a:r>
              <a:rPr lang="es-CO" dirty="0" err="1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(“El valor de a es: ”, a)</a:t>
            </a:r>
          </a:p>
        </p:txBody>
      </p:sp>
    </p:spTree>
    <p:extLst>
      <p:ext uri="{BB962C8B-B14F-4D97-AF65-F5344CB8AC3E}">
        <p14:creationId xmlns:p14="http://schemas.microsoft.com/office/powerpoint/2010/main" val="598100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0930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E7C2F-1947-BC71-1093-E9FEF37B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un microcontrolador?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015A-9D56-9040-0C07-E15789598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694872" cy="3859558"/>
          </a:xfrm>
        </p:spPr>
        <p:txBody>
          <a:bodyPr>
            <a:normAutofit/>
          </a:bodyPr>
          <a:lstStyle/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 microcontrolador (a veces llamado MCU o unidad de microcontrolador) es un solo integrado que se utiliza normalmente para una aplicación específica y está diseñado para implementar determinadas tareas.</a:t>
            </a:r>
          </a:p>
          <a:p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Básicamente, un microcontrolador recopila entradas, procesa esta información y genera una determinada acción en función de la información recopilada.</a:t>
            </a:r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72B170-5EBA-252A-2279-6B6684DBE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566" y="1825624"/>
            <a:ext cx="4507122" cy="386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153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D010-BAA6-1066-5867-F61EB6E4B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COMPARACIÓN</a:t>
            </a:r>
            <a:endParaRPr lang="es-C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9EF23B-BA44-57C6-25CF-65A971B37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4307" y="1023673"/>
            <a:ext cx="8823386" cy="4810654"/>
          </a:xfrm>
        </p:spPr>
      </p:pic>
    </p:spTree>
    <p:extLst>
      <p:ext uri="{BB962C8B-B14F-4D97-AF65-F5344CB8AC3E}">
        <p14:creationId xmlns:p14="http://schemas.microsoft.com/office/powerpoint/2010/main" val="119192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454F8-6C6B-F7B9-515F-1272465DD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Definiciones importantes en microcontroladores: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F9EA0-7C28-DE1B-EBE4-6DEDAB6F4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s-E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 </a:t>
            </a:r>
            <a:r>
              <a:rPr lang="es-CO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Microcontroladores generalmente operan a velocidades más bajas, alrededor del rango de 1MHz a 200 MHz, y deben diseñarse para consumir menos energía porque están integrados dentro de otros dispositivos que pueden tener un mayor consumo de energía en otras áreas.</a:t>
            </a:r>
          </a:p>
          <a:p>
            <a:pPr marL="457200" indent="-457200">
              <a:buAutoNum type="arabicPeriod"/>
            </a:pPr>
            <a:r>
              <a:rPr lang="es-CO" dirty="0" err="1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Clock</a:t>
            </a: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 reloj: 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una señal periódica que se utiliza para sincronizar las operaciones internas del microcontrolador. El reloj se usa para regular la velocidad a la que se ejecutan las instrucciones y las operaciones en el microcontrolador, así como para sincronizar la comunicación con otros dispositivos externos. </a:t>
            </a:r>
          </a:p>
          <a:p>
            <a:pPr marL="457200" indent="-457200">
              <a:buAutoNum type="arabicPeriod"/>
            </a:pPr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Registros: 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son pequeñas unidades de almacenamiento de alta velocidad ubicadas dentro del microprocesador. Se utilizan para almacenar datos temporales, instrucciones y direcciones durante la ejecución de programas.</a:t>
            </a:r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23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ESP32-S2-DevKitM-1R Espressif Systems | Mouser Colombia">
            <a:extLst>
              <a:ext uri="{FF2B5EF4-FFF2-40B4-BE49-F238E27FC236}">
                <a16:creationId xmlns:a16="http://schemas.microsoft.com/office/drawing/2014/main" id="{D0D58C72-B377-A138-048D-A4E27A474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094" y="2729338"/>
            <a:ext cx="2327695" cy="349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7BAF44-A888-C19D-303E-374AA950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Sistemas embebidos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89C40-5E53-42CC-8FF0-73F2063DC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1124" y="1825625"/>
            <a:ext cx="6022675" cy="3859558"/>
          </a:xfrm>
        </p:spPr>
        <p:txBody>
          <a:bodyPr>
            <a:normAutofit/>
          </a:bodyPr>
          <a:lstStyle/>
          <a:p>
            <a:pPr algn="just"/>
            <a:r>
              <a:rPr lang="es-CO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 sistema embebido es un sistema electrónico completo que incluye hardware y software diseñados para realizar tareas específicas. Puede contener uno o varios componentes, como microcontroladores, microprocesadores, memoria, periféricos y otros dispositivos, y se utiliza en una amplia gama de aplicaciones, desde electrodomésticos hasta automóviles y dispositivos médicos.</a:t>
            </a:r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rduino Uno - R3 Compatible - Electronilab">
            <a:extLst>
              <a:ext uri="{FF2B5EF4-FFF2-40B4-BE49-F238E27FC236}">
                <a16:creationId xmlns:a16="http://schemas.microsoft.com/office/drawing/2014/main" id="{9A9F1B9C-DC2D-0606-92BA-AB45750E2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28" y="834569"/>
            <a:ext cx="2664124" cy="266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65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1B9C4-8FC3-091E-5634-A9028527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ALGUNAS MARCAS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B5031-6733-8F17-B63F-85745E5F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 –ESP8266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Odroid</a:t>
            </a:r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Nvidia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Edison</a:t>
            </a:r>
          </a:p>
        </p:txBody>
      </p:sp>
      <p:pic>
        <p:nvPicPr>
          <p:cNvPr id="3076" name="Picture 4" descr="ODROID-N2+ with 4GByte RAM – ODROID">
            <a:extLst>
              <a:ext uri="{FF2B5EF4-FFF2-40B4-BE49-F238E27FC236}">
                <a16:creationId xmlns:a16="http://schemas.microsoft.com/office/drawing/2014/main" id="{3D796736-2BBA-AE0F-257B-8783CE551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292" y="1172817"/>
            <a:ext cx="4109390" cy="289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aspberry Pi 4 Modelo B - 1GB RAM - Electronilab">
            <a:extLst>
              <a:ext uri="{FF2B5EF4-FFF2-40B4-BE49-F238E27FC236}">
                <a16:creationId xmlns:a16="http://schemas.microsoft.com/office/drawing/2014/main" id="{83E074C9-F59C-9B48-91CB-68AE89B5D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948" y="2255996"/>
            <a:ext cx="3631344" cy="363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368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E4325-3FF3-B2BB-6425-13B9E1427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DESCRIPCIÓN ESP 32</a:t>
            </a:r>
            <a:endParaRPr lang="es-C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FF86B-55FD-D665-D1E1-51DF2C4AF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 ESP32 es un microcontrolador con capacidades avanzadas de conectividad, lo cual lo convierte en un sistema embebido. </a:t>
            </a:r>
          </a:p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 un chip de bajo costo y baja potencia diseñado específicamente para </a:t>
            </a:r>
            <a:r>
              <a:rPr lang="es-CO" b="0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(Internet de las cosas) y aplicaciones de comunicación inalámbrica. </a:t>
            </a:r>
          </a:p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Tiene integrada una unidad de procesamiento de aplicaciones </a:t>
            </a:r>
            <a:r>
              <a:rPr lang="es-CO" b="0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Xtensa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doble núcleo y un coprocesador de </a:t>
            </a:r>
            <a:r>
              <a:rPr lang="es-CO" b="0" i="0" dirty="0" err="1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</a:t>
            </a:r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-Fi y Bluetooth de bajo consumo.</a:t>
            </a:r>
          </a:p>
          <a:p>
            <a:r>
              <a:rPr lang="es-CO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Por lo tanto, puede funcionar como un microcontrolador independiente o se puede usar como parte de un sistema embebido más grande.</a:t>
            </a:r>
            <a:endParaRPr lang="es-CO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453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E4325-3FF3-B2BB-6425-13B9E1427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DESCRIPCIÓN ESP 32</a:t>
            </a:r>
            <a:endParaRPr lang="es-CO" dirty="0"/>
          </a:p>
        </p:txBody>
      </p:sp>
      <p:pic>
        <p:nvPicPr>
          <p:cNvPr id="1026" name="Picture 2" descr="ESP32 Pinout | ESP-WROOM-32 Pinout">
            <a:extLst>
              <a:ext uri="{FF2B5EF4-FFF2-40B4-BE49-F238E27FC236}">
                <a16:creationId xmlns:a16="http://schemas.microsoft.com/office/drawing/2014/main" id="{BFA4D506-0EDF-E52A-DC51-4924CB9AB2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635" y="1012637"/>
            <a:ext cx="8285644" cy="543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056823"/>
      </p:ext>
    </p:extLst>
  </p:cSld>
  <p:clrMapOvr>
    <a:masterClrMapping/>
  </p:clrMapOvr>
</p:sld>
</file>

<file path=ppt/theme/theme1.xml><?xml version="1.0" encoding="utf-8"?>
<a:theme xmlns:a="http://schemas.openxmlformats.org/drawingml/2006/main" name="1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0183CBF005DE4D86DB0916CEE980D3" ma:contentTypeVersion="3" ma:contentTypeDescription="Create a new document." ma:contentTypeScope="" ma:versionID="1e56e8e702e32c2ba86b764a99e35a57">
  <xsd:schema xmlns:xsd="http://www.w3.org/2001/XMLSchema" xmlns:xs="http://www.w3.org/2001/XMLSchema" xmlns:p="http://schemas.microsoft.com/office/2006/metadata/properties" xmlns:ns2="cd87e841-25ab-4bf9-9ce9-7988415178b4" targetNamespace="http://schemas.microsoft.com/office/2006/metadata/properties" ma:root="true" ma:fieldsID="9aeda761bf1aecb2dac2d15f4bc09eac" ns2:_="">
    <xsd:import namespace="cd87e841-25ab-4bf9-9ce9-7988415178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87e841-25ab-4bf9-9ce9-7988415178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43CF1F-04A0-48B2-A9D6-290B32BDB9C8}">
  <ds:schemaRefs>
    <ds:schemaRef ds:uri="http://schemas.microsoft.com/office/2006/metadata/properties"/>
    <ds:schemaRef ds:uri="http://schemas.microsoft.com/office/infopath/2007/PartnerControls"/>
    <ds:schemaRef ds:uri="a21fb424-018a-4bce-8921-705489124620"/>
  </ds:schemaRefs>
</ds:datastoreItem>
</file>

<file path=customXml/itemProps2.xml><?xml version="1.0" encoding="utf-8"?>
<ds:datastoreItem xmlns:ds="http://schemas.openxmlformats.org/officeDocument/2006/customXml" ds:itemID="{3AA5A5ED-8897-4EDC-8D2B-96393F47BE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87e841-25ab-4bf9-9ce9-7988415178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78398A-CB8D-402C-BB25-D776C84C2B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968</Words>
  <Application>Microsoft Office PowerPoint</Application>
  <PresentationFormat>Widescreen</PresentationFormat>
  <Paragraphs>96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Narrow</vt:lpstr>
      <vt:lpstr>Calibri</vt:lpstr>
      <vt:lpstr>Times New Roman</vt:lpstr>
      <vt:lpstr>1_Diseño personalizado</vt:lpstr>
      <vt:lpstr>4_Diseño personalizado</vt:lpstr>
      <vt:lpstr>2_Diseño personalizado</vt:lpstr>
      <vt:lpstr>MICROCONTROLADORES Clase 1 – Introducción a los microcontroladores y lenguajes de programación   Yomin Jaramillo M.  </vt:lpstr>
      <vt:lpstr>¿Qué es un microprocesador?</vt:lpstr>
      <vt:lpstr>¿Qué es un microcontrolador?</vt:lpstr>
      <vt:lpstr>COMPARACIÓN</vt:lpstr>
      <vt:lpstr>Definiciones importantes en microcontroladores:</vt:lpstr>
      <vt:lpstr>Sistemas embebidos</vt:lpstr>
      <vt:lpstr>ALGUNAS MARCAS</vt:lpstr>
      <vt:lpstr>DESCRIPCIÓN ESP 32</vt:lpstr>
      <vt:lpstr>DESCRIPCIÓN ESP 32</vt:lpstr>
      <vt:lpstr>Alcance de los sistemas embebidos</vt:lpstr>
      <vt:lpstr>Lenguajes de programación</vt:lpstr>
      <vt:lpstr>Elementos de los lenguajes de programación</vt:lpstr>
      <vt:lpstr>Solución a problemas de programación</vt:lpstr>
      <vt:lpstr>Algoritmia</vt:lpstr>
      <vt:lpstr>Problema 1</vt:lpstr>
      <vt:lpstr>Metodología de trabajo con algoritmos</vt:lpstr>
      <vt:lpstr>ALGORITMOS</vt:lpstr>
      <vt:lpstr>DIAGRAMAS DE FLUJO</vt:lpstr>
      <vt:lpstr>EJERCICIOS</vt:lpstr>
      <vt:lpstr>Introducción a Python</vt:lpstr>
      <vt:lpstr>Introducción a Python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Carolina López García</dc:creator>
  <cp:lastModifiedBy>YE JM</cp:lastModifiedBy>
  <cp:revision>44</cp:revision>
  <dcterms:created xsi:type="dcterms:W3CDTF">2020-02-18T21:49:27Z</dcterms:created>
  <dcterms:modified xsi:type="dcterms:W3CDTF">2024-02-05T04:42:30Z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0x010100DC0183CBF005DE4D86DB0916CEE980D3</vt:lpwstr>
  </property>
  <property fmtid="{D5CDD505-2E9C-101B-9397-08002B2CF9AE}" pid="3" name="Order">
    <vt:r8>600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

<file path=docProps/thumbnail.jpeg>
</file>